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2.xml"/>
  <Override ContentType="application/vnd.openxmlformats-officedocument.drawingml.chartshapes+xml" PartName="/ppt/drawings/drawing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0" r:id="rId4"/>
    <p:sldMasterId id="2147483652" r:id="rId5"/>
    <p:sldMasterId id="2147483654" r:id="rId6"/>
    <p:sldMasterId id="2147483656" r:id="rId7"/>
    <p:sldMasterId id="2147483658" r:id="rId8"/>
    <p:sldMasterId id="2147483660" r:id="rId9"/>
    <p:sldMasterId id="2147483662" r:id="rId10"/>
    <p:sldMasterId id="2147483664" r:id="rId11"/>
    <p:sldMasterId id="2147483666" r:id="rId12"/>
    <p:sldMasterId id="2147483668" r:id="rId13"/>
    <p:sldMasterId id="2147483671" r:id="rId14"/>
    <p:sldMasterId id="2147483675" r:id="rId15"/>
    <p:sldMasterId id="2147483679" r:id="rId16"/>
    <p:sldMasterId id="2147483681" r:id="rId17"/>
    <p:sldMasterId id="2147483683" r:id="rId18"/>
    <p:sldMasterId id="2147483685"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Lst>
  <p:sldSz cy="5143500" cx="9144000"/>
  <p:notesSz cx="20104100" cy="113157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ikIcTxj9r8/EA9YiliYmGHmJZT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0.xml"/><Relationship Id="rId42" Type="http://schemas.openxmlformats.org/officeDocument/2006/relationships/slide" Target="slides/slide22.xml"/><Relationship Id="rId41" Type="http://schemas.openxmlformats.org/officeDocument/2006/relationships/slide" Target="slides/slide21.xml"/><Relationship Id="rId44" Type="http://schemas.openxmlformats.org/officeDocument/2006/relationships/slide" Target="slides/slide24.xml"/><Relationship Id="rId43" Type="http://schemas.openxmlformats.org/officeDocument/2006/relationships/slide" Target="slides/slide23.xml"/><Relationship Id="rId46" Type="http://schemas.openxmlformats.org/officeDocument/2006/relationships/slide" Target="slides/slide26.xml"/><Relationship Id="rId45" Type="http://schemas.openxmlformats.org/officeDocument/2006/relationships/slide" Target="slides/slide25.xml"/><Relationship Id="rId1" Type="http://schemas.openxmlformats.org/officeDocument/2006/relationships/theme" Target="theme/theme1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28.xml"/><Relationship Id="rId47" Type="http://schemas.openxmlformats.org/officeDocument/2006/relationships/slide" Target="slides/slide27.xml"/><Relationship Id="rId49" Type="http://schemas.openxmlformats.org/officeDocument/2006/relationships/slide" Target="slides/slide29.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1.xml"/><Relationship Id="rId30" Type="http://schemas.openxmlformats.org/officeDocument/2006/relationships/slide" Target="slides/slide10.xml"/><Relationship Id="rId33" Type="http://schemas.openxmlformats.org/officeDocument/2006/relationships/slide" Target="slides/slide13.xml"/><Relationship Id="rId32" Type="http://schemas.openxmlformats.org/officeDocument/2006/relationships/slide" Target="slides/slide12.xml"/><Relationship Id="rId35" Type="http://schemas.openxmlformats.org/officeDocument/2006/relationships/slide" Target="slides/slide15.xml"/><Relationship Id="rId34" Type="http://schemas.openxmlformats.org/officeDocument/2006/relationships/slide" Target="slides/slide14.xml"/><Relationship Id="rId37" Type="http://schemas.openxmlformats.org/officeDocument/2006/relationships/slide" Target="slides/slide17.xml"/><Relationship Id="rId36" Type="http://schemas.openxmlformats.org/officeDocument/2006/relationships/slide" Target="slides/slide16.xml"/><Relationship Id="rId39" Type="http://schemas.openxmlformats.org/officeDocument/2006/relationships/slide" Target="slides/slide19.xml"/><Relationship Id="rId38" Type="http://schemas.openxmlformats.org/officeDocument/2006/relationships/slide" Target="slides/slide18.xml"/><Relationship Id="rId61" Type="http://customschemas.google.com/relationships/presentationmetadata" Target="metadata"/><Relationship Id="rId20" Type="http://schemas.openxmlformats.org/officeDocument/2006/relationships/notesMaster" Target="notesMasters/notesMaster1.xml"/><Relationship Id="rId22" Type="http://schemas.openxmlformats.org/officeDocument/2006/relationships/slide" Target="slides/slide2.xml"/><Relationship Id="rId21" Type="http://schemas.openxmlformats.org/officeDocument/2006/relationships/slide" Target="slides/slide1.xml"/><Relationship Id="rId24" Type="http://schemas.openxmlformats.org/officeDocument/2006/relationships/slide" Target="slides/slide4.xml"/><Relationship Id="rId23" Type="http://schemas.openxmlformats.org/officeDocument/2006/relationships/slide" Target="slides/slide3.xml"/><Relationship Id="rId60" Type="http://schemas.openxmlformats.org/officeDocument/2006/relationships/slide" Target="slides/slide40.xml"/><Relationship Id="rId26" Type="http://schemas.openxmlformats.org/officeDocument/2006/relationships/slide" Target="slides/slide6.xml"/><Relationship Id="rId25" Type="http://schemas.openxmlformats.org/officeDocument/2006/relationships/slide" Target="slides/slide5.xml"/><Relationship Id="rId28" Type="http://schemas.openxmlformats.org/officeDocument/2006/relationships/slide" Target="slides/slide8.xml"/><Relationship Id="rId27" Type="http://schemas.openxmlformats.org/officeDocument/2006/relationships/slide" Target="slides/slide7.xml"/><Relationship Id="rId29" Type="http://schemas.openxmlformats.org/officeDocument/2006/relationships/slide" Target="slides/slide9.xml"/><Relationship Id="rId51" Type="http://schemas.openxmlformats.org/officeDocument/2006/relationships/slide" Target="slides/slide31.xml"/><Relationship Id="rId50" Type="http://schemas.openxmlformats.org/officeDocument/2006/relationships/slide" Target="slides/slide30.xml"/><Relationship Id="rId53" Type="http://schemas.openxmlformats.org/officeDocument/2006/relationships/slide" Target="slides/slide33.xml"/><Relationship Id="rId52" Type="http://schemas.openxmlformats.org/officeDocument/2006/relationships/slide" Target="slides/slide32.xml"/><Relationship Id="rId11" Type="http://schemas.openxmlformats.org/officeDocument/2006/relationships/slideMaster" Target="slideMasters/slideMaster9.xml"/><Relationship Id="rId55" Type="http://schemas.openxmlformats.org/officeDocument/2006/relationships/slide" Target="slides/slide35.xml"/><Relationship Id="rId10" Type="http://schemas.openxmlformats.org/officeDocument/2006/relationships/slideMaster" Target="slideMasters/slideMaster8.xml"/><Relationship Id="rId54" Type="http://schemas.openxmlformats.org/officeDocument/2006/relationships/slide" Target="slides/slide34.xml"/><Relationship Id="rId13" Type="http://schemas.openxmlformats.org/officeDocument/2006/relationships/slideMaster" Target="slideMasters/slideMaster11.xml"/><Relationship Id="rId57" Type="http://schemas.openxmlformats.org/officeDocument/2006/relationships/slide" Target="slides/slide37.xml"/><Relationship Id="rId12" Type="http://schemas.openxmlformats.org/officeDocument/2006/relationships/slideMaster" Target="slideMasters/slideMaster10.xml"/><Relationship Id="rId56" Type="http://schemas.openxmlformats.org/officeDocument/2006/relationships/slide" Target="slides/slide36.xml"/><Relationship Id="rId15" Type="http://schemas.openxmlformats.org/officeDocument/2006/relationships/slideMaster" Target="slideMasters/slideMaster13.xml"/><Relationship Id="rId59" Type="http://schemas.openxmlformats.org/officeDocument/2006/relationships/slide" Target="slides/slide39.xml"/><Relationship Id="rId14" Type="http://schemas.openxmlformats.org/officeDocument/2006/relationships/slideMaster" Target="slideMasters/slideMaster12.xml"/><Relationship Id="rId58" Type="http://schemas.openxmlformats.org/officeDocument/2006/relationships/slide" Target="slides/slide38.xml"/><Relationship Id="rId17" Type="http://schemas.openxmlformats.org/officeDocument/2006/relationships/slideMaster" Target="slideMasters/slideMaster15.xml"/><Relationship Id="rId16" Type="http://schemas.openxmlformats.org/officeDocument/2006/relationships/slideMaster" Target="slideMasters/slideMaster14.xml"/><Relationship Id="rId19" Type="http://schemas.openxmlformats.org/officeDocument/2006/relationships/slideMaster" Target="slideMasters/slideMaster17.xml"/><Relationship Id="rId18" Type="http://schemas.openxmlformats.org/officeDocument/2006/relationships/slideMaster" Target="slideMasters/slideMaster1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Business Start</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Sheet1!$B$2:$B$4</c:f>
              <c:numCache>
                <c:formatCode>General</c:formatCode>
                <c:ptCount val="3"/>
                <c:pt idx="0">
                  <c:v>85</c:v>
                </c:pt>
                <c:pt idx="1">
                  <c:v>40</c:v>
                </c:pt>
                <c:pt idx="2">
                  <c:v>50</c:v>
                </c:pt>
              </c:numCache>
            </c:numRef>
          </c:val>
          <c:extLst>
            <c:ext xmlns:c16="http://schemas.microsoft.com/office/drawing/2014/chart" uri="{C3380CC4-5D6E-409C-BE32-E72D297353CC}">
              <c16:uniqueId val="{00000000-B4D7-4262-8767-C6A90D139534}"/>
            </c:ext>
          </c:extLst>
        </c:ser>
        <c:ser>
          <c:idx val="1"/>
          <c:order val="1"/>
          <c:tx>
            <c:strRef>
              <c:f>Sheet1!$C$1</c:f>
              <c:strCache>
                <c:ptCount val="1"/>
                <c:pt idx="0">
                  <c:v>Software Development</c:v>
                </c:pt>
              </c:strCache>
            </c:strRef>
          </c:tx>
          <c:spPr>
            <a:solidFill>
              <a:srgbClr val="E4116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Sheet1!$C$2:$C$4</c:f>
              <c:numCache>
                <c:formatCode>General</c:formatCode>
                <c:ptCount val="3"/>
                <c:pt idx="0">
                  <c:v>100</c:v>
                </c:pt>
                <c:pt idx="1">
                  <c:v>75</c:v>
                </c:pt>
                <c:pt idx="2">
                  <c:v>100</c:v>
                </c:pt>
              </c:numCache>
            </c:numRef>
          </c:val>
          <c:extLst>
            <c:ext xmlns:c16="http://schemas.microsoft.com/office/drawing/2014/chart" uri="{C3380CC4-5D6E-409C-BE32-E72D297353CC}">
              <c16:uniqueId val="{00000001-B4D7-4262-8767-C6A90D139534}"/>
            </c:ext>
          </c:extLst>
        </c:ser>
        <c:ser>
          <c:idx val="2"/>
          <c:order val="2"/>
          <c:tx>
            <c:strRef>
              <c:f>Sheet1!$D$1</c:f>
              <c:strCache>
                <c:ptCount val="1"/>
                <c:pt idx="0">
                  <c:v>Marketing Strategy</c:v>
                </c:pt>
              </c:strCache>
            </c:strRef>
          </c:tx>
          <c:spPr>
            <a:solidFill>
              <a:srgbClr val="000000"/>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Sheet1!$D$2:$D$4</c:f>
              <c:numCache>
                <c:formatCode>General</c:formatCode>
                <c:ptCount val="3"/>
                <c:pt idx="0">
                  <c:v>20</c:v>
                </c:pt>
                <c:pt idx="1">
                  <c:v>55</c:v>
                </c:pt>
                <c:pt idx="2">
                  <c:v>85</c:v>
                </c:pt>
              </c:numCache>
            </c:numRef>
          </c:val>
          <c:extLst>
            <c:ext xmlns:c16="http://schemas.microsoft.com/office/drawing/2014/chart" uri="{C3380CC4-5D6E-409C-BE32-E72D297353CC}">
              <c16:uniqueId val="{00000002-B4D7-4262-8767-C6A90D139534}"/>
            </c:ext>
          </c:extLst>
        </c:ser>
        <c:ser>
          <c:idx val="3"/>
          <c:order val="3"/>
          <c:tx>
            <c:strRef>
              <c:f>Sheet1!$E$1</c:f>
              <c:strCache>
                <c:ptCount val="1"/>
                <c:pt idx="0">
                  <c:v>Sales Analysis</c:v>
                </c:pt>
              </c:strCache>
            </c:strRef>
          </c:tx>
          <c:spPr>
            <a:solidFill>
              <a:schemeClr val="bg1">
                <a:lumMod val="6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0-59E2-4C5C-A0E1-E0B3020C8D5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Sheet1!$E$2:$E$4</c:f>
              <c:numCache>
                <c:formatCode>General</c:formatCode>
                <c:ptCount val="3"/>
                <c:pt idx="0">
                  <c:v>62</c:v>
                </c:pt>
                <c:pt idx="1">
                  <c:v>65</c:v>
                </c:pt>
                <c:pt idx="2">
                  <c:v>70</c:v>
                </c:pt>
              </c:numCache>
            </c:numRef>
          </c:val>
          <c:extLst>
            <c:ext xmlns:c16="http://schemas.microsoft.com/office/drawing/2014/chart" uri="{C3380CC4-5D6E-409C-BE32-E72D297353CC}">
              <c16:uniqueId val="{00000004-B4D7-4262-8767-C6A90D139534}"/>
            </c:ext>
          </c:extLst>
        </c:ser>
        <c:ser>
          <c:idx val="4"/>
          <c:order val="4"/>
          <c:tx>
            <c:strRef>
              <c:f>Sheet1!$F$1</c:f>
              <c:strCache>
                <c:ptCount val="1"/>
                <c:pt idx="0">
                  <c:v>Mobile App Design</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Sheet1!$F$2:$F$4</c:f>
              <c:numCache>
                <c:formatCode>General</c:formatCode>
                <c:ptCount val="3"/>
                <c:pt idx="0">
                  <c:v>48</c:v>
                </c:pt>
                <c:pt idx="1">
                  <c:v>100</c:v>
                </c:pt>
                <c:pt idx="2">
                  <c:v>35</c:v>
                </c:pt>
              </c:numCache>
            </c:numRef>
          </c:val>
          <c:extLst>
            <c:ext xmlns:c16="http://schemas.microsoft.com/office/drawing/2014/chart" uri="{C3380CC4-5D6E-409C-BE32-E72D297353CC}">
              <c16:uniqueId val="{00000005-B4D7-4262-8767-C6A90D139534}"/>
            </c:ext>
          </c:extLst>
        </c:ser>
        <c:ser>
          <c:idx val="5"/>
          <c:order val="5"/>
          <c:tx>
            <c:strRef>
              <c:f>Sheet1!$G$1</c:f>
              <c:strCache>
                <c:ptCount val="1"/>
                <c:pt idx="0">
                  <c:v>Creative Design</c:v>
                </c:pt>
              </c:strCache>
            </c:strRef>
          </c:tx>
          <c:spPr>
            <a:solidFill>
              <a:schemeClr val="bg1">
                <a:lumMod val="85000"/>
              </a:schemeClr>
            </a:solidFill>
            <a:ln>
              <a:noFill/>
            </a:ln>
            <a:effectLst/>
          </c:spPr>
          <c:invertIfNegative val="0"/>
          <c:dLbls>
            <c:delete val="1"/>
          </c:dLbls>
          <c:cat>
            <c:numRef>
              <c:f>Sheet1!$A$2:$A$4</c:f>
              <c:numCache>
                <c:formatCode>General</c:formatCode>
                <c:ptCount val="3"/>
                <c:pt idx="0">
                  <c:v>2011</c:v>
                </c:pt>
                <c:pt idx="1">
                  <c:v>2014</c:v>
                </c:pt>
                <c:pt idx="2">
                  <c:v>2015</c:v>
                </c:pt>
              </c:numCache>
            </c:numRef>
          </c:cat>
          <c:val>
            <c:numRef>
              <c:f>Sheet1!$G$2:$G$4</c:f>
              <c:numCache>
                <c:formatCode>General</c:formatCode>
                <c:ptCount val="3"/>
                <c:pt idx="0">
                  <c:v>35</c:v>
                </c:pt>
                <c:pt idx="1">
                  <c:v>80</c:v>
                </c:pt>
                <c:pt idx="2">
                  <c:v>45</c:v>
                </c:pt>
              </c:numCache>
            </c:numRef>
          </c:val>
          <c:extLst>
            <c:ext xmlns:c16="http://schemas.microsoft.com/office/drawing/2014/chart" uri="{C3380CC4-5D6E-409C-BE32-E72D297353CC}">
              <c16:uniqueId val="{00000006-B4D7-4262-8767-C6A90D139534}"/>
            </c:ext>
          </c:extLst>
        </c:ser>
        <c:dLbls>
          <c:dLblPos val="outEnd"/>
          <c:showLegendKey val="0"/>
          <c:showVal val="1"/>
          <c:showCatName val="0"/>
          <c:showSerName val="0"/>
          <c:showPercent val="0"/>
          <c:showBubbleSize val="0"/>
        </c:dLbls>
        <c:gapWidth val="267"/>
        <c:overlap val="-15"/>
        <c:axId val="374794367"/>
        <c:axId val="392254639"/>
      </c:barChart>
      <c:catAx>
        <c:axId val="374794367"/>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1" i="0" u="none" strike="noStrike" kern="1200" cap="none" spc="0" normalizeH="0" baseline="0">
                <a:solidFill>
                  <a:schemeClr val="tx1"/>
                </a:solidFill>
                <a:latin typeface="+mn-lt"/>
                <a:ea typeface="+mn-ea"/>
                <a:cs typeface="+mn-cs"/>
              </a:defRPr>
            </a:pPr>
            <a:endParaRPr lang="en-US"/>
          </a:p>
        </c:txPr>
        <c:crossAx val="392254639"/>
        <c:crosses val="autoZero"/>
        <c:auto val="1"/>
        <c:lblAlgn val="ctr"/>
        <c:lblOffset val="100"/>
        <c:noMultiLvlLbl val="0"/>
      </c:catAx>
      <c:valAx>
        <c:axId val="392254639"/>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374794367"/>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sz="1000" b="1">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Business Start</c:v>
                </c:pt>
              </c:strCache>
            </c:strRef>
          </c:tx>
          <c:spPr>
            <a:solidFill>
              <a:srgbClr val="47A3EB"/>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Sheet1!$B$2:$B$4</c:f>
              <c:numCache>
                <c:formatCode>General</c:formatCode>
                <c:ptCount val="3"/>
                <c:pt idx="0">
                  <c:v>85</c:v>
                </c:pt>
                <c:pt idx="1">
                  <c:v>40</c:v>
                </c:pt>
                <c:pt idx="2">
                  <c:v>50</c:v>
                </c:pt>
              </c:numCache>
            </c:numRef>
          </c:val>
          <c:extLst>
            <c:ext xmlns:c16="http://schemas.microsoft.com/office/drawing/2014/chart" uri="{C3380CC4-5D6E-409C-BE32-E72D297353CC}">
              <c16:uniqueId val="{00000000-B4D7-4262-8767-C6A90D139534}"/>
            </c:ext>
          </c:extLst>
        </c:ser>
        <c:ser>
          <c:idx val="1"/>
          <c:order val="1"/>
          <c:tx>
            <c:strRef>
              <c:f>Sheet1!$C$1</c:f>
              <c:strCache>
                <c:ptCount val="1"/>
                <c:pt idx="0">
                  <c:v>Software Development</c:v>
                </c:pt>
              </c:strCache>
            </c:strRef>
          </c:tx>
          <c:spPr>
            <a:solidFill>
              <a:srgbClr val="E4116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Sheet1!$C$2:$C$4</c:f>
              <c:numCache>
                <c:formatCode>General</c:formatCode>
                <c:ptCount val="3"/>
                <c:pt idx="0">
                  <c:v>100</c:v>
                </c:pt>
                <c:pt idx="1">
                  <c:v>75</c:v>
                </c:pt>
                <c:pt idx="2">
                  <c:v>100</c:v>
                </c:pt>
              </c:numCache>
            </c:numRef>
          </c:val>
          <c:extLst>
            <c:ext xmlns:c16="http://schemas.microsoft.com/office/drawing/2014/chart" uri="{C3380CC4-5D6E-409C-BE32-E72D297353CC}">
              <c16:uniqueId val="{00000001-B4D7-4262-8767-C6A90D139534}"/>
            </c:ext>
          </c:extLst>
        </c:ser>
        <c:ser>
          <c:idx val="2"/>
          <c:order val="2"/>
          <c:tx>
            <c:strRef>
              <c:f>Sheet1!$D$1</c:f>
              <c:strCache>
                <c:ptCount val="1"/>
                <c:pt idx="0">
                  <c:v>Marketing Strategy</c:v>
                </c:pt>
              </c:strCache>
            </c:strRef>
          </c:tx>
          <c:spPr>
            <a:solidFill>
              <a:srgbClr val="9482C5"/>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Sheet1!$D$2:$D$4</c:f>
              <c:numCache>
                <c:formatCode>General</c:formatCode>
                <c:ptCount val="3"/>
                <c:pt idx="0">
                  <c:v>20</c:v>
                </c:pt>
                <c:pt idx="1">
                  <c:v>55</c:v>
                </c:pt>
                <c:pt idx="2">
                  <c:v>85</c:v>
                </c:pt>
              </c:numCache>
            </c:numRef>
          </c:val>
          <c:extLst>
            <c:ext xmlns:c16="http://schemas.microsoft.com/office/drawing/2014/chart" uri="{C3380CC4-5D6E-409C-BE32-E72D297353CC}">
              <c16:uniqueId val="{00000002-B4D7-4262-8767-C6A90D139534}"/>
            </c:ext>
          </c:extLst>
        </c:ser>
        <c:ser>
          <c:idx val="3"/>
          <c:order val="3"/>
          <c:tx>
            <c:strRef>
              <c:f>Sheet1!$E$1</c:f>
              <c:strCache>
                <c:ptCount val="1"/>
                <c:pt idx="0">
                  <c:v>Sales Analysis</c:v>
                </c:pt>
              </c:strCache>
            </c:strRef>
          </c:tx>
          <c:spPr>
            <a:solidFill>
              <a:srgbClr val="75BAF0"/>
            </a:solidFill>
            <a:ln>
              <a:noFill/>
            </a:ln>
            <a:effectLst/>
          </c:spPr>
          <c:invertIfNegative val="0"/>
          <c:dPt>
            <c:idx val="0"/>
            <c:invertIfNegative val="0"/>
            <c:bubble3D val="0"/>
            <c:spPr>
              <a:solidFill>
                <a:srgbClr val="75BAF0"/>
              </a:solidFill>
              <a:ln>
                <a:noFill/>
              </a:ln>
              <a:effectLst/>
            </c:spPr>
            <c:extLst>
              <c:ext xmlns:c16="http://schemas.microsoft.com/office/drawing/2014/chart" uri="{C3380CC4-5D6E-409C-BE32-E72D297353CC}">
                <c16:uniqueId val="{00000000-59E2-4C5C-A0E1-E0B3020C8D5A}"/>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Sheet1!$E$2:$E$4</c:f>
              <c:numCache>
                <c:formatCode>General</c:formatCode>
                <c:ptCount val="3"/>
                <c:pt idx="0">
                  <c:v>62</c:v>
                </c:pt>
                <c:pt idx="1">
                  <c:v>65</c:v>
                </c:pt>
                <c:pt idx="2">
                  <c:v>70</c:v>
                </c:pt>
              </c:numCache>
            </c:numRef>
          </c:val>
          <c:extLst>
            <c:ext xmlns:c16="http://schemas.microsoft.com/office/drawing/2014/chart" uri="{C3380CC4-5D6E-409C-BE32-E72D297353CC}">
              <c16:uniqueId val="{00000004-B4D7-4262-8767-C6A90D139534}"/>
            </c:ext>
          </c:extLst>
        </c:ser>
        <c:ser>
          <c:idx val="4"/>
          <c:order val="4"/>
          <c:tx>
            <c:strRef>
              <c:f>Sheet1!$F$1</c:f>
              <c:strCache>
                <c:ptCount val="1"/>
                <c:pt idx="0">
                  <c:v>Mobile App Design</c:v>
                </c:pt>
              </c:strCache>
            </c:strRef>
          </c:tx>
          <c:spPr>
            <a:solidFill>
              <a:srgbClr val="83EBE7"/>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Sheet1!$A$2:$A$4</c:f>
              <c:numCache>
                <c:formatCode>General</c:formatCode>
                <c:ptCount val="3"/>
                <c:pt idx="0">
                  <c:v>2011</c:v>
                </c:pt>
                <c:pt idx="1">
                  <c:v>2014</c:v>
                </c:pt>
                <c:pt idx="2">
                  <c:v>2015</c:v>
                </c:pt>
              </c:numCache>
            </c:numRef>
          </c:cat>
          <c:val>
            <c:numRef>
              <c:f>Sheet1!$F$2:$F$4</c:f>
              <c:numCache>
                <c:formatCode>General</c:formatCode>
                <c:ptCount val="3"/>
                <c:pt idx="0">
                  <c:v>48</c:v>
                </c:pt>
                <c:pt idx="1">
                  <c:v>100</c:v>
                </c:pt>
                <c:pt idx="2">
                  <c:v>35</c:v>
                </c:pt>
              </c:numCache>
            </c:numRef>
          </c:val>
          <c:extLst>
            <c:ext xmlns:c16="http://schemas.microsoft.com/office/drawing/2014/chart" uri="{C3380CC4-5D6E-409C-BE32-E72D297353CC}">
              <c16:uniqueId val="{00000005-B4D7-4262-8767-C6A90D139534}"/>
            </c:ext>
          </c:extLst>
        </c:ser>
        <c:ser>
          <c:idx val="5"/>
          <c:order val="5"/>
          <c:tx>
            <c:strRef>
              <c:f>Sheet1!$G$1</c:f>
              <c:strCache>
                <c:ptCount val="1"/>
                <c:pt idx="0">
                  <c:v>Creative Design</c:v>
                </c:pt>
              </c:strCache>
            </c:strRef>
          </c:tx>
          <c:spPr>
            <a:solidFill>
              <a:srgbClr val="A2F0ED"/>
            </a:solidFill>
            <a:ln>
              <a:noFill/>
            </a:ln>
            <a:effectLst/>
          </c:spPr>
          <c:invertIfNegative val="0"/>
          <c:dLbls>
            <c:delete val="1"/>
          </c:dLbls>
          <c:cat>
            <c:numRef>
              <c:f>Sheet1!$A$2:$A$4</c:f>
              <c:numCache>
                <c:formatCode>General</c:formatCode>
                <c:ptCount val="3"/>
                <c:pt idx="0">
                  <c:v>2011</c:v>
                </c:pt>
                <c:pt idx="1">
                  <c:v>2014</c:v>
                </c:pt>
                <c:pt idx="2">
                  <c:v>2015</c:v>
                </c:pt>
              </c:numCache>
            </c:numRef>
          </c:cat>
          <c:val>
            <c:numRef>
              <c:f>Sheet1!$G$2:$G$4</c:f>
              <c:numCache>
                <c:formatCode>General</c:formatCode>
                <c:ptCount val="3"/>
                <c:pt idx="0">
                  <c:v>35</c:v>
                </c:pt>
                <c:pt idx="1">
                  <c:v>80</c:v>
                </c:pt>
                <c:pt idx="2">
                  <c:v>45</c:v>
                </c:pt>
              </c:numCache>
            </c:numRef>
          </c:val>
          <c:extLst>
            <c:ext xmlns:c16="http://schemas.microsoft.com/office/drawing/2014/chart" uri="{C3380CC4-5D6E-409C-BE32-E72D297353CC}">
              <c16:uniqueId val="{00000006-B4D7-4262-8767-C6A90D139534}"/>
            </c:ext>
          </c:extLst>
        </c:ser>
        <c:dLbls>
          <c:dLblPos val="outEnd"/>
          <c:showLegendKey val="0"/>
          <c:showVal val="1"/>
          <c:showCatName val="0"/>
          <c:showSerName val="0"/>
          <c:showPercent val="0"/>
          <c:showBubbleSize val="0"/>
        </c:dLbls>
        <c:gapWidth val="267"/>
        <c:overlap val="-15"/>
        <c:axId val="374794367"/>
        <c:axId val="392254639"/>
      </c:barChart>
      <c:catAx>
        <c:axId val="374794367"/>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1" i="0" u="none" strike="noStrike" kern="1200" cap="none" spc="0" normalizeH="0" baseline="0">
                <a:solidFill>
                  <a:schemeClr val="tx1"/>
                </a:solidFill>
                <a:latin typeface="+mn-lt"/>
                <a:ea typeface="+mn-ea"/>
                <a:cs typeface="+mn-cs"/>
              </a:defRPr>
            </a:pPr>
            <a:endParaRPr lang="en-US"/>
          </a:p>
        </c:txPr>
        <c:crossAx val="392254639"/>
        <c:crosses val="autoZero"/>
        <c:auto val="1"/>
        <c:lblAlgn val="ctr"/>
        <c:lblOffset val="100"/>
        <c:noMultiLvlLbl val="0"/>
      </c:catAx>
      <c:valAx>
        <c:axId val="392254639"/>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374794367"/>
        <c:crosses val="autoZero"/>
        <c:crossBetween val="between"/>
      </c:valAx>
      <c:spPr>
        <a:solidFill>
          <a:schemeClr val="bg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sz="1000" b="1">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Sales</c:v>
                </c:pt>
              </c:strCache>
            </c:strRef>
          </c:tx>
          <c:spPr>
            <a:solidFill>
              <a:srgbClr val="604A7B"/>
            </a:solidFill>
            <a:ln w="12700" cap="flat">
              <a:noFill/>
              <a:miter lim="400000"/>
            </a:ln>
            <a:effectLst/>
          </c:spPr>
          <c:dPt>
            <c:idx val="0"/>
            <c:bubble3D val="0"/>
            <c:spPr>
              <a:solidFill>
                <a:schemeClr val="bg1">
                  <a:lumMod val="50000"/>
                </a:schemeClr>
              </a:solidFill>
              <a:ln w="12700" cap="flat">
                <a:noFill/>
                <a:miter lim="400000"/>
              </a:ln>
              <a:effectLst/>
            </c:spPr>
            <c:extLst>
              <c:ext xmlns:c16="http://schemas.microsoft.com/office/drawing/2014/chart" uri="{C3380CC4-5D6E-409C-BE32-E72D297353CC}">
                <c16:uniqueId val="{00000001-EE2A-466C-A892-80CFA6BF3832}"/>
              </c:ext>
            </c:extLst>
          </c:dPt>
          <c:dPt>
            <c:idx val="1"/>
            <c:bubble3D val="0"/>
            <c:spPr>
              <a:solidFill>
                <a:schemeClr val="bg1">
                  <a:lumMod val="85000"/>
                </a:schemeClr>
              </a:solidFill>
              <a:ln w="12700" cap="flat">
                <a:noFill/>
                <a:miter lim="400000"/>
              </a:ln>
              <a:effectLst/>
            </c:spPr>
            <c:extLst>
              <c:ext xmlns:c16="http://schemas.microsoft.com/office/drawing/2014/chart" uri="{C3380CC4-5D6E-409C-BE32-E72D297353CC}">
                <c16:uniqueId val="{00000003-EE2A-466C-A892-80CFA6BF3832}"/>
              </c:ext>
            </c:extLst>
          </c:dPt>
          <c:cat>
            <c:strRef>
              <c:f>Sheet1!$B$1:$C$1</c:f>
              <c:strCache>
                <c:ptCount val="2"/>
                <c:pt idx="0">
                  <c:v>1st Qtr</c:v>
                </c:pt>
                <c:pt idx="1">
                  <c:v>2nd Qtr</c:v>
                </c:pt>
              </c:strCache>
            </c:strRef>
          </c:cat>
          <c:val>
            <c:numRef>
              <c:f>Sheet1!$B$2:$C$2</c:f>
              <c:numCache>
                <c:formatCode>General</c:formatCode>
                <c:ptCount val="2"/>
                <c:pt idx="0">
                  <c:v>57</c:v>
                </c:pt>
                <c:pt idx="1">
                  <c:v>43</c:v>
                </c:pt>
              </c:numCache>
            </c:numRef>
          </c:val>
          <c:extLst>
            <c:ext xmlns:c16="http://schemas.microsoft.com/office/drawing/2014/chart" uri="{C3380CC4-5D6E-409C-BE32-E72D297353CC}">
              <c16:uniqueId val="{00000004-EE2A-466C-A892-80CFA6BF3832}"/>
            </c:ext>
          </c:extLst>
        </c:ser>
        <c:dLbls>
          <c:showLegendKey val="0"/>
          <c:showVal val="0"/>
          <c:showCatName val="0"/>
          <c:showSerName val="0"/>
          <c:showPercent val="0"/>
          <c:showBubbleSize val="0"/>
          <c:showLeaderLines val="1"/>
        </c:dLbls>
        <c:firstSliceAng val="0"/>
        <c:holeSize val="70"/>
      </c:doughnutChart>
      <c:spPr>
        <a:noFill/>
        <a:ln w="12700" cap="flat">
          <a:noFill/>
          <a:miter lim="400000"/>
        </a:ln>
        <a:effectLst/>
      </c:spPr>
    </c:plotArea>
    <c:plotVisOnly val="1"/>
    <c:dispBlanksAs val="gap"/>
    <c:showDLblsOverMax val="1"/>
  </c:chart>
  <c:spPr>
    <a:noFill/>
    <a:ln>
      <a:noFill/>
    </a:ln>
    <a:effectLst/>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Sales</c:v>
                </c:pt>
              </c:strCache>
            </c:strRef>
          </c:tx>
          <c:spPr>
            <a:solidFill>
              <a:srgbClr val="604A7B"/>
            </a:solidFill>
            <a:ln w="12700" cap="flat">
              <a:noFill/>
              <a:miter lim="400000"/>
            </a:ln>
            <a:effectLst/>
          </c:spPr>
          <c:dPt>
            <c:idx val="0"/>
            <c:bubble3D val="0"/>
            <c:spPr>
              <a:solidFill>
                <a:schemeClr val="bg1">
                  <a:lumMod val="50000"/>
                </a:schemeClr>
              </a:solidFill>
              <a:ln w="12700" cap="flat">
                <a:noFill/>
                <a:miter lim="400000"/>
              </a:ln>
              <a:effectLst/>
            </c:spPr>
            <c:extLst>
              <c:ext xmlns:c16="http://schemas.microsoft.com/office/drawing/2014/chart" uri="{C3380CC4-5D6E-409C-BE32-E72D297353CC}">
                <c16:uniqueId val="{00000001-F578-4320-BBFB-6B7B440EFC4C}"/>
              </c:ext>
            </c:extLst>
          </c:dPt>
          <c:dPt>
            <c:idx val="1"/>
            <c:bubble3D val="0"/>
            <c:spPr>
              <a:solidFill>
                <a:schemeClr val="bg1">
                  <a:lumMod val="85000"/>
                </a:schemeClr>
              </a:solidFill>
              <a:ln w="12700" cap="flat">
                <a:noFill/>
                <a:miter lim="400000"/>
              </a:ln>
              <a:effectLst/>
            </c:spPr>
            <c:extLst>
              <c:ext xmlns:c16="http://schemas.microsoft.com/office/drawing/2014/chart" uri="{C3380CC4-5D6E-409C-BE32-E72D297353CC}">
                <c16:uniqueId val="{00000003-F578-4320-BBFB-6B7B440EFC4C}"/>
              </c:ext>
            </c:extLst>
          </c:dPt>
          <c:cat>
            <c:strRef>
              <c:f>Sheet1!$B$1:$C$1</c:f>
              <c:strCache>
                <c:ptCount val="2"/>
                <c:pt idx="0">
                  <c:v>1st Qtr</c:v>
                </c:pt>
                <c:pt idx="1">
                  <c:v>2nd Qtr</c:v>
                </c:pt>
              </c:strCache>
            </c:strRef>
          </c:cat>
          <c:val>
            <c:numRef>
              <c:f>Sheet1!$B$2:$C$2</c:f>
              <c:numCache>
                <c:formatCode>General</c:formatCode>
                <c:ptCount val="2"/>
                <c:pt idx="0">
                  <c:v>45</c:v>
                </c:pt>
                <c:pt idx="1">
                  <c:v>55</c:v>
                </c:pt>
              </c:numCache>
            </c:numRef>
          </c:val>
          <c:extLst>
            <c:ext xmlns:c16="http://schemas.microsoft.com/office/drawing/2014/chart" uri="{C3380CC4-5D6E-409C-BE32-E72D297353CC}">
              <c16:uniqueId val="{00000004-F578-4320-BBFB-6B7B440EFC4C}"/>
            </c:ext>
          </c:extLst>
        </c:ser>
        <c:dLbls>
          <c:showLegendKey val="0"/>
          <c:showVal val="0"/>
          <c:showCatName val="0"/>
          <c:showSerName val="0"/>
          <c:showPercent val="0"/>
          <c:showBubbleSize val="0"/>
          <c:showLeaderLines val="1"/>
        </c:dLbls>
        <c:firstSliceAng val="0"/>
        <c:holeSize val="70"/>
      </c:doughnutChart>
      <c:spPr>
        <a:noFill/>
        <a:ln w="12700" cap="flat">
          <a:noFill/>
          <a:miter lim="400000"/>
        </a:ln>
        <a:effectLst/>
      </c:spPr>
    </c:plotArea>
    <c:plotVisOnly val="1"/>
    <c:dispBlanksAs val="gap"/>
    <c:showDLblsOverMax val="1"/>
  </c:chart>
  <c:spPr>
    <a:noFill/>
    <a:ln>
      <a:noFill/>
    </a:ln>
    <a:effectLst/>
  </c:sp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0.24406</cdr:x>
      <cdr:y>0.31291</cdr:y>
    </cdr:from>
    <cdr:to>
      <cdr:x>1</cdr:x>
      <cdr:y>0.7042</cdr:y>
    </cdr:to>
    <cdr:sp macro="" textlink="">
      <cdr:nvSpPr>
        <cdr:cNvPr id="2" name="TextBox 57"/>
        <cdr:cNvSpPr txBox="1"/>
      </cdr:nvSpPr>
      <cdr:spPr>
        <a:xfrm xmlns:a="http://schemas.openxmlformats.org/drawingml/2006/main">
          <a:off x="199114" y="270736"/>
          <a:ext cx="616727" cy="338554"/>
        </a:xfrm>
        <a:prstGeom xmlns:a="http://schemas.openxmlformats.org/drawingml/2006/main" prst="rect">
          <a:avLst/>
        </a:prstGeom>
        <a:ln xmlns:a="http://schemas.openxmlformats.org/drawingml/2006/main" w="12700">
          <a:miter lim="400000"/>
        </a:ln>
        <a:extLst xmlns:a="http://schemas.openxmlformats.org/drawingml/2006/main">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lc="http://schemas.openxmlformats.org/drawingml/2006/lockedCanvas" xmlns="" val="1"/>
          </a:ext>
        </a:extLst>
      </cdr:spPr>
      <cdr:txBody>
        <a:bodyPr xmlns:a="http://schemas.openxmlformats.org/drawingml/2006/main" lIns="45719" rIns="45719" anchor="ctr">
          <a:spAutoFit/>
        </a:bodyPr>
        <a:lstStyle xmlns:a="http://schemas.openxmlformats.org/drawingml/2006/main">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xmlns:a="http://schemas.openxmlformats.org/drawingml/2006/main">
          <a:r>
            <a:rPr lang="en-US" sz="1600" b="1" dirty="0"/>
            <a:t>57</a:t>
          </a:r>
          <a:r>
            <a:rPr sz="16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0.24406</cdr:x>
      <cdr:y>0.31291</cdr:y>
    </cdr:from>
    <cdr:to>
      <cdr:x>1</cdr:x>
      <cdr:y>0.7042</cdr:y>
    </cdr:to>
    <cdr:sp macro="" textlink="">
      <cdr:nvSpPr>
        <cdr:cNvPr id="2" name="TextBox 57"/>
        <cdr:cNvSpPr txBox="1"/>
      </cdr:nvSpPr>
      <cdr:spPr>
        <a:xfrm xmlns:a="http://schemas.openxmlformats.org/drawingml/2006/main">
          <a:off x="200334" y="270736"/>
          <a:ext cx="620507" cy="338554"/>
        </a:xfrm>
        <a:prstGeom xmlns:a="http://schemas.openxmlformats.org/drawingml/2006/main" prst="rect">
          <a:avLst/>
        </a:prstGeom>
        <a:ln xmlns:a="http://schemas.openxmlformats.org/drawingml/2006/main" w="12700">
          <a:miter lim="400000"/>
        </a:ln>
        <a:extLst xmlns:a="http://schemas.openxmlformats.org/drawingml/2006/main">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lc="http://schemas.openxmlformats.org/drawingml/2006/lockedCanvas" xmlns="" val="1"/>
          </a:ext>
        </a:extLst>
      </cdr:spPr>
      <cdr:txBody>
        <a:bodyPr xmlns:a="http://schemas.openxmlformats.org/drawingml/2006/main" lIns="45719" rIns="45719" anchor="ctr">
          <a:spAutoFit/>
        </a:bodyPr>
        <a:lstStyle xmlns:a="http://schemas.openxmlformats.org/drawingml/2006/main">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xmlns:a="http://schemas.openxmlformats.org/drawingml/2006/main">
          <a:r>
            <a:rPr lang="en-US" sz="1600" b="1" dirty="0"/>
            <a:t>45%</a:t>
          </a:r>
          <a:endParaRPr sz="16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5125"/>
            <a:ext cx="16084550" cy="445611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896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896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0: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0: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1: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2: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3: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4: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4: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5: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5:notes"/>
          <p:cNvSpPr txBox="1"/>
          <p:nvPr>
            <p:ph idx="1" type="body"/>
          </p:nvPr>
        </p:nvSpPr>
        <p:spPr>
          <a:xfrm>
            <a:off x="2009775" y="5445125"/>
            <a:ext cx="16084550" cy="44561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5:notes"/>
          <p:cNvSpPr txBox="1"/>
          <p:nvPr>
            <p:ph idx="12" type="sldNum"/>
          </p:nvPr>
        </p:nvSpPr>
        <p:spPr>
          <a:xfrm>
            <a:off x="11387138" y="1074896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6: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16: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7: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17: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18: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9: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19: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0: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0: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1: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1: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2: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22: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3: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3: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4: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24: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25: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25: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6: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26: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27: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p27: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28: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28: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29: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29: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30: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30: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31: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31: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32: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32: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33: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7" name="Google Shape;1687;p33: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34: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p34: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35: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35: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36: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2" name="Google Shape;1742;p36: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37: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p37: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38: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p38: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39: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p39: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4: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4: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40: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6" name="Google Shape;1876;p40: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5: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5: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6: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6: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7: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8: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8: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2009775" y="5445125"/>
            <a:ext cx="16084550" cy="44561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9:notes"/>
          <p:cNvSpPr/>
          <p:nvPr>
            <p:ph idx="2" type="sldImg"/>
          </p:nvPr>
        </p:nvSpPr>
        <p:spPr>
          <a:xfrm>
            <a:off x="6656388" y="1414463"/>
            <a:ext cx="6791325" cy="38195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 name="Shape 18"/>
        <p:cNvGrpSpPr/>
        <p:nvPr/>
      </p:nvGrpSpPr>
      <p:grpSpPr>
        <a:xfrm>
          <a:off x="0" y="0"/>
          <a:ext cx="0" cy="0"/>
          <a:chOff x="0" y="0"/>
          <a:chExt cx="0" cy="0"/>
        </a:xfrm>
      </p:grpSpPr>
      <p:sp>
        <p:nvSpPr>
          <p:cNvPr id="19" name="Google Shape;19;p42"/>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2"/>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4116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42"/>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4F3F9"/>
              </a:buClr>
              <a:buSzPts val="1000"/>
              <a:buFont typeface="Arial"/>
              <a:buNone/>
              <a:defRPr sz="1000">
                <a:solidFill>
                  <a:srgbClr val="F4F3F9"/>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2" name="Shape 142"/>
        <p:cNvGrpSpPr/>
        <p:nvPr/>
      </p:nvGrpSpPr>
      <p:grpSpPr>
        <a:xfrm>
          <a:off x="0" y="0"/>
          <a:ext cx="0" cy="0"/>
          <a:chOff x="0" y="0"/>
          <a:chExt cx="0" cy="0"/>
        </a:xfrm>
      </p:grpSpPr>
      <p:sp>
        <p:nvSpPr>
          <p:cNvPr id="143" name="Google Shape;143;p60"/>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60"/>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4116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60"/>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00"/>
              <a:buFont typeface="Arial"/>
              <a:buNone/>
              <a:defRPr sz="1000">
                <a:solidFill>
                  <a:schemeClr val="dk1"/>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60"/>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3" name="Shape 1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4" name="Shape 154"/>
        <p:cNvGrpSpPr/>
        <p:nvPr/>
      </p:nvGrpSpPr>
      <p:grpSpPr>
        <a:xfrm>
          <a:off x="0" y="0"/>
          <a:ext cx="0" cy="0"/>
          <a:chOff x="0" y="0"/>
          <a:chExt cx="0" cy="0"/>
        </a:xfrm>
      </p:grpSpPr>
      <p:pic>
        <p:nvPicPr>
          <p:cNvPr id="155" name="Google Shape;155;p73"/>
          <p:cNvPicPr preferRelativeResize="0"/>
          <p:nvPr/>
        </p:nvPicPr>
        <p:blipFill rotWithShape="1">
          <a:blip r:embed="rId2">
            <a:alphaModFix/>
          </a:blip>
          <a:srcRect b="1678" l="0" r="0" t="1678"/>
          <a:stretch/>
        </p:blipFill>
        <p:spPr>
          <a:xfrm>
            <a:off x="7764861" y="463889"/>
            <a:ext cx="1100532" cy="1398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64"/>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E4116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64"/>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p65"/>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E4116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65"/>
          <p:cNvSpPr txBox="1"/>
          <p:nvPr>
            <p:ph idx="1" type="body"/>
          </p:nvPr>
        </p:nvSpPr>
        <p:spPr>
          <a:xfrm>
            <a:off x="287359" y="839933"/>
            <a:ext cx="8572737" cy="3263034"/>
          </a:xfrm>
          <a:prstGeom prst="rect">
            <a:avLst/>
          </a:prstGeom>
          <a:noFill/>
          <a:ln>
            <a:noFill/>
          </a:ln>
        </p:spPr>
        <p:txBody>
          <a:bodyPr anchorCtr="0" anchor="t" bIns="45700" lIns="0" spcFirstLastPara="1" rIns="0" wrap="square" tIns="45700">
            <a:normAutofit/>
          </a:bodyPr>
          <a:lstStyle>
            <a:lvl1pPr indent="-304800" lvl="0" marL="457200" algn="l">
              <a:lnSpc>
                <a:spcPct val="90000"/>
              </a:lnSpc>
              <a:spcBef>
                <a:spcPts val="10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304800" lvl="2" marL="1371600" algn="l">
              <a:lnSpc>
                <a:spcPct val="90000"/>
              </a:lnSpc>
              <a:spcBef>
                <a:spcPts val="500"/>
              </a:spcBef>
              <a:spcAft>
                <a:spcPts val="0"/>
              </a:spcAft>
              <a:buSzPts val="1200"/>
              <a:buChar char="•"/>
              <a:defRPr/>
            </a:lvl3pPr>
            <a:lvl4pPr indent="-304800" lvl="3" marL="1828800" algn="l">
              <a:lnSpc>
                <a:spcPct val="90000"/>
              </a:lnSpc>
              <a:spcBef>
                <a:spcPts val="500"/>
              </a:spcBef>
              <a:spcAft>
                <a:spcPts val="0"/>
              </a:spcAft>
              <a:buSzPts val="1200"/>
              <a:buChar char="•"/>
              <a:defRPr/>
            </a:lvl4pPr>
            <a:lvl5pPr indent="-304800" lvl="4" marL="2286000" algn="l">
              <a:lnSpc>
                <a:spcPct val="90000"/>
              </a:lnSpc>
              <a:spcBef>
                <a:spcPts val="500"/>
              </a:spcBef>
              <a:spcAft>
                <a:spcPts val="0"/>
              </a:spcAft>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65"/>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75" name="Shape 175"/>
        <p:cNvGrpSpPr/>
        <p:nvPr/>
      </p:nvGrpSpPr>
      <p:grpSpPr>
        <a:xfrm>
          <a:off x="0" y="0"/>
          <a:ext cx="0" cy="0"/>
          <a:chOff x="0" y="0"/>
          <a:chExt cx="0" cy="0"/>
        </a:xfrm>
      </p:grpSpPr>
      <p:sp>
        <p:nvSpPr>
          <p:cNvPr id="176" name="Google Shape;176;p78"/>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9" name="Shape 189"/>
        <p:cNvGrpSpPr/>
        <p:nvPr/>
      </p:nvGrpSpPr>
      <p:grpSpPr>
        <a:xfrm>
          <a:off x="0" y="0"/>
          <a:ext cx="0" cy="0"/>
          <a:chOff x="0" y="0"/>
          <a:chExt cx="0" cy="0"/>
        </a:xfrm>
      </p:grpSpPr>
      <p:sp>
        <p:nvSpPr>
          <p:cNvPr id="190" name="Google Shape;190;p67"/>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67"/>
          <p:cNvSpPr txBox="1"/>
          <p:nvPr>
            <p:ph idx="1" type="body"/>
          </p:nvPr>
        </p:nvSpPr>
        <p:spPr>
          <a:xfrm>
            <a:off x="287359" y="839933"/>
            <a:ext cx="8572737" cy="3263034"/>
          </a:xfrm>
          <a:prstGeom prst="rect">
            <a:avLst/>
          </a:prstGeom>
          <a:noFill/>
          <a:ln>
            <a:noFill/>
          </a:ln>
        </p:spPr>
        <p:txBody>
          <a:bodyPr anchorCtr="0" anchor="t" bIns="45700" lIns="0" spcFirstLastPara="1" rIns="0" wrap="square" tIns="45700">
            <a:normAutofit/>
          </a:bodyPr>
          <a:lstStyle>
            <a:lvl1pPr indent="-304800" lvl="0" marL="457200" algn="l">
              <a:lnSpc>
                <a:spcPct val="90000"/>
              </a:lnSpc>
              <a:spcBef>
                <a:spcPts val="1000"/>
              </a:spcBef>
              <a:spcAft>
                <a:spcPts val="0"/>
              </a:spcAft>
              <a:buClr>
                <a:srgbClr val="E41165"/>
              </a:buClr>
              <a:buSzPts val="1200"/>
              <a:buChar char="•"/>
              <a:defRPr/>
            </a:lvl1pPr>
            <a:lvl2pPr indent="-304800" lvl="1" marL="914400" algn="l">
              <a:lnSpc>
                <a:spcPct val="90000"/>
              </a:lnSpc>
              <a:spcBef>
                <a:spcPts val="500"/>
              </a:spcBef>
              <a:spcAft>
                <a:spcPts val="0"/>
              </a:spcAft>
              <a:buClr>
                <a:srgbClr val="E41165"/>
              </a:buClr>
              <a:buSzPts val="1200"/>
              <a:buChar char="•"/>
              <a:defRPr/>
            </a:lvl2pPr>
            <a:lvl3pPr indent="-304800" lvl="2" marL="1371600" algn="l">
              <a:lnSpc>
                <a:spcPct val="90000"/>
              </a:lnSpc>
              <a:spcBef>
                <a:spcPts val="500"/>
              </a:spcBef>
              <a:spcAft>
                <a:spcPts val="0"/>
              </a:spcAft>
              <a:buClr>
                <a:schemeClr val="lt1"/>
              </a:buClr>
              <a:buSzPts val="1200"/>
              <a:buChar char="•"/>
              <a:defRPr/>
            </a:lvl3pPr>
            <a:lvl4pPr indent="-304800" lvl="3" marL="1828800" algn="l">
              <a:lnSpc>
                <a:spcPct val="90000"/>
              </a:lnSpc>
              <a:spcBef>
                <a:spcPts val="500"/>
              </a:spcBef>
              <a:spcAft>
                <a:spcPts val="0"/>
              </a:spcAft>
              <a:buClr>
                <a:schemeClr val="lt1"/>
              </a:buClr>
              <a:buSzPts val="1200"/>
              <a:buChar char="•"/>
              <a:defRPr/>
            </a:lvl4pPr>
            <a:lvl5pPr indent="-304800" lvl="4" marL="2286000" algn="l">
              <a:lnSpc>
                <a:spcPct val="90000"/>
              </a:lnSpc>
              <a:spcBef>
                <a:spcPts val="500"/>
              </a:spcBef>
              <a:spcAft>
                <a:spcPts val="0"/>
              </a:spcAft>
              <a:buClr>
                <a:schemeClr val="lt1"/>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67"/>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 name="Shape 193"/>
        <p:cNvGrpSpPr/>
        <p:nvPr/>
      </p:nvGrpSpPr>
      <p:grpSpPr>
        <a:xfrm>
          <a:off x="0" y="0"/>
          <a:ext cx="0" cy="0"/>
          <a:chOff x="0" y="0"/>
          <a:chExt cx="0" cy="0"/>
        </a:xfrm>
      </p:grpSpPr>
      <p:sp>
        <p:nvSpPr>
          <p:cNvPr id="194" name="Google Shape;194;p68"/>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68"/>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79"/>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6" name="Shape 206"/>
        <p:cNvGrpSpPr/>
        <p:nvPr/>
      </p:nvGrpSpPr>
      <p:grpSpPr>
        <a:xfrm>
          <a:off x="0" y="0"/>
          <a:ext cx="0" cy="0"/>
          <a:chOff x="0" y="0"/>
          <a:chExt cx="0" cy="0"/>
        </a:xfrm>
      </p:grpSpPr>
      <p:sp>
        <p:nvSpPr>
          <p:cNvPr id="207" name="Google Shape;207;p70"/>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 name="Shape 31"/>
        <p:cNvGrpSpPr/>
        <p:nvPr/>
      </p:nvGrpSpPr>
      <p:grpSpPr>
        <a:xfrm>
          <a:off x="0" y="0"/>
          <a:ext cx="0" cy="0"/>
          <a:chOff x="0" y="0"/>
          <a:chExt cx="0" cy="0"/>
        </a:xfrm>
      </p:grpSpPr>
      <p:sp>
        <p:nvSpPr>
          <p:cNvPr id="32" name="Google Shape;32;p44"/>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4"/>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4116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4"/>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00"/>
              <a:buFont typeface="Arial"/>
              <a:buNone/>
              <a:defRPr sz="1000">
                <a:solidFill>
                  <a:schemeClr val="dk1"/>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6" name="Shape 216"/>
        <p:cNvGrpSpPr/>
        <p:nvPr/>
      </p:nvGrpSpPr>
      <p:grpSpPr>
        <a:xfrm>
          <a:off x="0" y="0"/>
          <a:ext cx="0" cy="0"/>
          <a:chOff x="0" y="0"/>
          <a:chExt cx="0" cy="0"/>
        </a:xfrm>
      </p:grpSpPr>
      <p:sp>
        <p:nvSpPr>
          <p:cNvPr id="217" name="Google Shape;217;p72"/>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7" name="Shape 22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37" name="Shape 2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4" name="Shape 44"/>
        <p:cNvGrpSpPr/>
        <p:nvPr/>
      </p:nvGrpSpPr>
      <p:grpSpPr>
        <a:xfrm>
          <a:off x="0" y="0"/>
          <a:ext cx="0" cy="0"/>
          <a:chOff x="0" y="0"/>
          <a:chExt cx="0" cy="0"/>
        </a:xfrm>
      </p:grpSpPr>
      <p:sp>
        <p:nvSpPr>
          <p:cNvPr id="45" name="Google Shape;45;p46"/>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4116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6"/>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4F3F9"/>
              </a:buClr>
              <a:buSzPts val="1000"/>
              <a:buFont typeface="Arial"/>
              <a:buNone/>
              <a:defRPr sz="1000">
                <a:solidFill>
                  <a:srgbClr val="F4F3F9"/>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6"/>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8" name="Shape 58"/>
        <p:cNvGrpSpPr/>
        <p:nvPr/>
      </p:nvGrpSpPr>
      <p:grpSpPr>
        <a:xfrm>
          <a:off x="0" y="0"/>
          <a:ext cx="0" cy="0"/>
          <a:chOff x="0" y="0"/>
          <a:chExt cx="0" cy="0"/>
        </a:xfrm>
      </p:grpSpPr>
      <p:sp>
        <p:nvSpPr>
          <p:cNvPr id="59" name="Google Shape;59;p48"/>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chemeClr val="dk1"/>
              </a:buClr>
              <a:buSzPts val="24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8"/>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4116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48"/>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00"/>
              <a:buFont typeface="Arial"/>
              <a:buNone/>
              <a:defRPr sz="1000">
                <a:solidFill>
                  <a:schemeClr val="dk1"/>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48"/>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2" name="Shape 72"/>
        <p:cNvGrpSpPr/>
        <p:nvPr/>
      </p:nvGrpSpPr>
      <p:grpSpPr>
        <a:xfrm>
          <a:off x="0" y="0"/>
          <a:ext cx="0" cy="0"/>
          <a:chOff x="0" y="0"/>
          <a:chExt cx="0" cy="0"/>
        </a:xfrm>
      </p:grpSpPr>
      <p:sp>
        <p:nvSpPr>
          <p:cNvPr id="73" name="Google Shape;73;p50"/>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007DC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0"/>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4F3F9"/>
              </a:buClr>
              <a:buSzPts val="1000"/>
              <a:buFont typeface="Arial"/>
              <a:buNone/>
              <a:defRPr sz="1000">
                <a:solidFill>
                  <a:srgbClr val="F4F3F9"/>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0"/>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6" name="Shape 86"/>
        <p:cNvGrpSpPr/>
        <p:nvPr/>
      </p:nvGrpSpPr>
      <p:grpSpPr>
        <a:xfrm>
          <a:off x="0" y="0"/>
          <a:ext cx="0" cy="0"/>
          <a:chOff x="0" y="0"/>
          <a:chExt cx="0" cy="0"/>
        </a:xfrm>
      </p:grpSpPr>
      <p:sp>
        <p:nvSpPr>
          <p:cNvPr id="87" name="Google Shape;87;p52"/>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2"/>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007DC5"/>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2"/>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00"/>
              <a:buFont typeface="Arial"/>
              <a:buNone/>
              <a:defRPr sz="1000">
                <a:solidFill>
                  <a:schemeClr val="dk1"/>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52"/>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0" name="Shape 100"/>
        <p:cNvGrpSpPr/>
        <p:nvPr/>
      </p:nvGrpSpPr>
      <p:grpSpPr>
        <a:xfrm>
          <a:off x="0" y="0"/>
          <a:ext cx="0" cy="0"/>
          <a:chOff x="0" y="0"/>
          <a:chExt cx="0" cy="0"/>
        </a:xfrm>
      </p:grpSpPr>
      <p:sp>
        <p:nvSpPr>
          <p:cNvPr id="101" name="Google Shape;101;p54"/>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4"/>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B5000"/>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54"/>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4F3F9"/>
              </a:buClr>
              <a:buSzPts val="1000"/>
              <a:buFont typeface="Arial"/>
              <a:buNone/>
              <a:defRPr sz="1000">
                <a:solidFill>
                  <a:srgbClr val="F4F3F9"/>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54"/>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4" name="Shape 114"/>
        <p:cNvGrpSpPr/>
        <p:nvPr/>
      </p:nvGrpSpPr>
      <p:grpSpPr>
        <a:xfrm>
          <a:off x="0" y="0"/>
          <a:ext cx="0" cy="0"/>
          <a:chOff x="0" y="0"/>
          <a:chExt cx="0" cy="0"/>
        </a:xfrm>
      </p:grpSpPr>
      <p:sp>
        <p:nvSpPr>
          <p:cNvPr id="115" name="Google Shape;115;p56"/>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56"/>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EB5000"/>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6"/>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000"/>
              <a:buFont typeface="Arial"/>
              <a:buNone/>
              <a:defRPr sz="1000">
                <a:solidFill>
                  <a:schemeClr val="dk1"/>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56"/>
          <p:cNvSpPr/>
          <p:nvPr>
            <p:ph idx="3" type="pic"/>
          </p:nvPr>
        </p:nvSpPr>
        <p:spPr>
          <a:xfrm>
            <a:off x="4398264" y="1354933"/>
            <a:ext cx="4745736" cy="3163094"/>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8" name="Shape 128"/>
        <p:cNvGrpSpPr/>
        <p:nvPr/>
      </p:nvGrpSpPr>
      <p:grpSpPr>
        <a:xfrm>
          <a:off x="0" y="0"/>
          <a:ext cx="0" cy="0"/>
          <a:chOff x="0" y="0"/>
          <a:chExt cx="0" cy="0"/>
        </a:xfrm>
      </p:grpSpPr>
      <p:sp>
        <p:nvSpPr>
          <p:cNvPr id="129" name="Google Shape;129;p58"/>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algn="l">
              <a:lnSpc>
                <a:spcPct val="100000"/>
              </a:lnSpc>
              <a:spcBef>
                <a:spcPts val="0"/>
              </a:spcBef>
              <a:spcAft>
                <a:spcPts val="0"/>
              </a:spcAft>
              <a:buClr>
                <a:srgbClr val="F4F3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58"/>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algn="l">
              <a:lnSpc>
                <a:spcPct val="100000"/>
              </a:lnSpc>
              <a:spcBef>
                <a:spcPts val="0"/>
              </a:spcBef>
              <a:spcAft>
                <a:spcPts val="0"/>
              </a:spcAft>
              <a:buClr>
                <a:srgbClr val="FFE600"/>
              </a:buClr>
              <a:buSzPts val="1600"/>
              <a:buNone/>
              <a:defRPr/>
            </a:lvl1pPr>
            <a:lvl2pPr indent="-228600" lvl="1" marL="914400" algn="l">
              <a:lnSpc>
                <a:spcPct val="90000"/>
              </a:lnSpc>
              <a:spcBef>
                <a:spcPts val="500"/>
              </a:spcBef>
              <a:spcAft>
                <a:spcPts val="0"/>
              </a:spcAft>
              <a:buClr>
                <a:schemeClr val="lt1"/>
              </a:buClr>
              <a:buSzPts val="2400"/>
              <a:buNone/>
              <a:defRPr/>
            </a:lvl2pPr>
            <a:lvl3pPr indent="-355600" lvl="2" marL="1371600" algn="l">
              <a:lnSpc>
                <a:spcPct val="90000"/>
              </a:lnSpc>
              <a:spcBef>
                <a:spcPts val="500"/>
              </a:spcBef>
              <a:spcAft>
                <a:spcPts val="0"/>
              </a:spcAft>
              <a:buClr>
                <a:schemeClr val="lt1"/>
              </a:buClr>
              <a:buSzPts val="20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58"/>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4F3F9"/>
              </a:buClr>
              <a:buSzPts val="1000"/>
              <a:buFont typeface="Arial"/>
              <a:buNone/>
              <a:defRPr sz="1000">
                <a:solidFill>
                  <a:srgbClr val="F4F3F9"/>
                </a:solidFill>
              </a:defRPr>
            </a:lvl1pPr>
            <a:lvl2pPr indent="-304800" lvl="1" marL="914400" algn="l">
              <a:lnSpc>
                <a:spcPct val="90000"/>
              </a:lnSpc>
              <a:spcBef>
                <a:spcPts val="500"/>
              </a:spcBef>
              <a:spcAft>
                <a:spcPts val="0"/>
              </a:spcAft>
              <a:buClr>
                <a:srgbClr val="3F3F3F"/>
              </a:buClr>
              <a:buSzPts val="1200"/>
              <a:buChar char="•"/>
              <a:defRPr sz="1200">
                <a:solidFill>
                  <a:srgbClr val="3F3F3F"/>
                </a:solidFill>
              </a:defRPr>
            </a:lvl2pPr>
            <a:lvl3pPr indent="-304800" lvl="2" marL="1371600" algn="l">
              <a:lnSpc>
                <a:spcPct val="90000"/>
              </a:lnSpc>
              <a:spcBef>
                <a:spcPts val="500"/>
              </a:spcBef>
              <a:spcAft>
                <a:spcPts val="0"/>
              </a:spcAft>
              <a:buClr>
                <a:srgbClr val="3F3F3F"/>
              </a:buClr>
              <a:buSzPts val="1200"/>
              <a:buChar char="•"/>
              <a:defRPr sz="1200">
                <a:solidFill>
                  <a:srgbClr val="3F3F3F"/>
                </a:solidFill>
              </a:defRPr>
            </a:lvl3pPr>
            <a:lvl4pPr indent="-304800" lvl="3" marL="1828800" algn="l">
              <a:lnSpc>
                <a:spcPct val="90000"/>
              </a:lnSpc>
              <a:spcBef>
                <a:spcPts val="500"/>
              </a:spcBef>
              <a:spcAft>
                <a:spcPts val="0"/>
              </a:spcAft>
              <a:buClr>
                <a:srgbClr val="3F3F3F"/>
              </a:buClr>
              <a:buSzPts val="1200"/>
              <a:buChar char="•"/>
              <a:defRPr sz="1200">
                <a:solidFill>
                  <a:srgbClr val="3F3F3F"/>
                </a:solidFill>
              </a:defRPr>
            </a:lvl4pPr>
            <a:lvl5pPr indent="-304800" lvl="4" marL="2286000" algn="l">
              <a:lnSpc>
                <a:spcPct val="90000"/>
              </a:lnSpc>
              <a:spcBef>
                <a:spcPts val="500"/>
              </a:spcBef>
              <a:spcAft>
                <a:spcPts val="0"/>
              </a:spcAft>
              <a:buClr>
                <a:srgbClr val="3F3F3F"/>
              </a:buClr>
              <a:buSzPts val="1200"/>
              <a:buChar char="•"/>
              <a:defRPr sz="1200">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8"/>
          <p:cNvSpPr/>
          <p:nvPr>
            <p:ph idx="3" type="pic"/>
          </p:nvPr>
        </p:nvSpPr>
        <p:spPr>
          <a:xfrm>
            <a:off x="4398264" y="1354933"/>
            <a:ext cx="4745736" cy="3163094"/>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theme" Target="../theme/theme16.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10.xml"/><Relationship Id="rId4" Type="http://schemas.openxmlformats.org/officeDocument/2006/relationships/theme" Target="../theme/theme13.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theme" Target="../theme/theme2.xml"/></Relationships>
</file>

<file path=ppt/slideMasters/_rels/slideMaster1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10.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5.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19.xml"/><Relationship Id="rId4" Type="http://schemas.openxmlformats.org/officeDocument/2006/relationships/theme" Target="../theme/theme8.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20.xml"/><Relationship Id="rId4" Type="http://schemas.openxmlformats.org/officeDocument/2006/relationships/theme" Target="../theme/theme6.xml"/></Relationships>
</file>

<file path=ppt/slideMasters/_rels/slideMaster1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21.xml"/><Relationship Id="rId4" Type="http://schemas.openxmlformats.org/officeDocument/2006/relationships/theme" Target="../theme/theme15.xml"/></Relationships>
</file>

<file path=ppt/slideMasters/_rels/slideMaster17.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22.xml"/><Relationship Id="rId4"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theme" Target="../theme/theme1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3.xml"/><Relationship Id="rId4" Type="http://schemas.openxmlformats.org/officeDocument/2006/relationships/theme" Target="../theme/theme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5.xml"/><Relationship Id="rId4" Type="http://schemas.openxmlformats.org/officeDocument/2006/relationships/theme" Target="../theme/theme18.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6.xml"/><Relationship Id="rId4" Type="http://schemas.openxmlformats.org/officeDocument/2006/relationships/theme" Target="../theme/theme14.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theme" Target="../theme/theme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9.png"/><Relationship Id="rId3" Type="http://schemas.openxmlformats.org/officeDocument/2006/relationships/slideLayout" Target="../slideLayouts/slideLayout8.xml"/><Relationship Id="rId4"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Layout" Target="../slideLayouts/slideLayout9.xml"/><Relationship Id="rId4" Type="http://schemas.openxmlformats.org/officeDocument/2006/relationships/theme" Target="../theme/theme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rgbClr val="F4F3F9"/>
              </a:buClr>
              <a:buSzPts val="2400"/>
              <a:buFont typeface="Calibri"/>
              <a:buNone/>
              <a:defRPr b="0" i="0" sz="2400" u="none" cap="none" strike="noStrik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41165"/>
              </a:buClr>
              <a:buSzPts val="1600"/>
              <a:buFont typeface="Arial"/>
              <a:buNone/>
              <a:defRPr b="0" i="0" sz="1600" u="none" cap="none" strike="noStrike">
                <a:solidFill>
                  <a:srgbClr val="E4116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 name="Google Shape;12;p41"/>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13" name="Google Shape;13;p41"/>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4" name="Google Shape;14;p41"/>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5" name="Google Shape;15;p41"/>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6" name="Google Shape;16;p41"/>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7" name="Google Shape;17;p41"/>
          <p:cNvPicPr preferRelativeResize="0"/>
          <p:nvPr/>
        </p:nvPicPr>
        <p:blipFill rotWithShape="1">
          <a:blip r:embed="rId2">
            <a:alphaModFix/>
          </a:blip>
          <a:srcRect b="37400" l="5201" r="4369" t="38245"/>
          <a:stretch/>
        </p:blipFill>
        <p:spPr>
          <a:xfrm>
            <a:off x="288868" y="174345"/>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1620">
          <p15:clr>
            <a:srgbClr val="F26B43"/>
          </p15:clr>
        </p15:guide>
        <p15:guide id="5" pos="180">
          <p15:clr>
            <a:srgbClr val="F26B43"/>
          </p15:clr>
        </p15:guide>
        <p15:guide id="6" pos="55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59"/>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5" name="Google Shape;135;p59"/>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41165"/>
              </a:buClr>
              <a:buSzPts val="1600"/>
              <a:buFont typeface="Arial"/>
              <a:buNone/>
              <a:defRPr b="0" i="0" sz="1600" u="none" cap="none" strike="noStrike">
                <a:solidFill>
                  <a:srgbClr val="E4116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6" name="Google Shape;136;p59"/>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137" name="Google Shape;137;p59"/>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38" name="Google Shape;138;p59"/>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39" name="Google Shape;139;p59"/>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40" name="Google Shape;140;p59"/>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41" name="Google Shape;141;p59"/>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7" name="Shape 147"/>
        <p:cNvGrpSpPr/>
        <p:nvPr/>
      </p:nvGrpSpPr>
      <p:grpSpPr>
        <a:xfrm>
          <a:off x="0" y="0"/>
          <a:ext cx="0" cy="0"/>
          <a:chOff x="0" y="0"/>
          <a:chExt cx="0" cy="0"/>
        </a:xfrm>
      </p:grpSpPr>
      <p:sp>
        <p:nvSpPr>
          <p:cNvPr id="148" name="Google Shape;148;p61"/>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49" name="Google Shape;149;p61"/>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50" name="Google Shape;150;p61"/>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51" name="Google Shape;151;p61"/>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52" name="Google Shape;152;p61"/>
          <p:cNvPicPr preferRelativeResize="0"/>
          <p:nvPr/>
        </p:nvPicPr>
        <p:blipFill rotWithShape="1">
          <a:blip r:embed="rId1">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63"/>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58" name="Google Shape;158;p63"/>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E41165"/>
              </a:buClr>
              <a:buSzPts val="2100"/>
              <a:buFont typeface="Calibri"/>
              <a:buNone/>
              <a:defRPr b="0" i="0" sz="2100" u="none" cap="none" strike="noStrike">
                <a:solidFill>
                  <a:srgbClr val="E4116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9" name="Google Shape;159;p63"/>
          <p:cNvSpPr txBox="1"/>
          <p:nvPr>
            <p:ph idx="1" type="body"/>
          </p:nvPr>
        </p:nvSpPr>
        <p:spPr>
          <a:xfrm>
            <a:off x="293665" y="839933"/>
            <a:ext cx="8572737" cy="3263034"/>
          </a:xfrm>
          <a:prstGeom prst="rect">
            <a:avLst/>
          </a:prstGeom>
          <a:noFill/>
          <a:ln>
            <a:noFill/>
          </a:ln>
        </p:spPr>
        <p:txBody>
          <a:bodyPr anchorCtr="0" anchor="t" bIns="45700" lIns="0" spcFirstLastPara="1" rIns="0" wrap="square" tIns="45700">
            <a:normAutofit/>
          </a:bodyPr>
          <a:lstStyle>
            <a:lvl1pPr indent="-304800" lvl="0" marL="457200" marR="0" rtl="0" algn="l">
              <a:lnSpc>
                <a:spcPct val="90000"/>
              </a:lnSpc>
              <a:spcBef>
                <a:spcPts val="1000"/>
              </a:spcBef>
              <a:spcAft>
                <a:spcPts val="0"/>
              </a:spcAft>
              <a:buClr>
                <a:srgbClr val="E41165"/>
              </a:buClr>
              <a:buSzPts val="1200"/>
              <a:buFont typeface="Arial"/>
              <a:buChar char="•"/>
              <a:defRPr b="0" i="0" sz="1200" u="none" cap="none" strike="noStrike">
                <a:solidFill>
                  <a:schemeClr val="dk1"/>
                </a:solidFill>
                <a:latin typeface="Calibri"/>
                <a:ea typeface="Calibri"/>
                <a:cs typeface="Calibri"/>
                <a:sym typeface="Calibri"/>
              </a:defRPr>
            </a:lvl1pPr>
            <a:lvl2pPr indent="-304800" lvl="1" marL="914400" marR="0" rtl="0" algn="l">
              <a:lnSpc>
                <a:spcPct val="90000"/>
              </a:lnSpc>
              <a:spcBef>
                <a:spcPts val="500"/>
              </a:spcBef>
              <a:spcAft>
                <a:spcPts val="0"/>
              </a:spcAft>
              <a:buClr>
                <a:srgbClr val="E41165"/>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500"/>
              </a:spcBef>
              <a:spcAft>
                <a:spcPts val="0"/>
              </a:spcAft>
              <a:buClr>
                <a:srgbClr val="E41165"/>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500"/>
              </a:spcBef>
              <a:spcAft>
                <a:spcPts val="0"/>
              </a:spcAft>
              <a:buClr>
                <a:srgbClr val="E41165"/>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500"/>
              </a:spcBef>
              <a:spcAft>
                <a:spcPts val="0"/>
              </a:spcAft>
              <a:buClr>
                <a:srgbClr val="E41165"/>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60" name="Google Shape;160;p63"/>
          <p:cNvCxnSpPr/>
          <p:nvPr/>
        </p:nvCxnSpPr>
        <p:spPr>
          <a:xfrm>
            <a:off x="4565002" y="4942596"/>
            <a:ext cx="0" cy="127170"/>
          </a:xfrm>
          <a:prstGeom prst="straightConnector1">
            <a:avLst/>
          </a:prstGeom>
          <a:noFill/>
          <a:ln cap="flat" cmpd="sng" w="9525">
            <a:solidFill>
              <a:srgbClr val="808285"/>
            </a:solidFill>
            <a:prstDash val="solid"/>
            <a:miter lim="800000"/>
            <a:headEnd len="sm" w="sm" type="none"/>
            <a:tailEnd len="sm" w="sm" type="none"/>
          </a:ln>
        </p:spPr>
      </p:cxnSp>
      <p:sp>
        <p:nvSpPr>
          <p:cNvPr id="161" name="Google Shape;161;p63"/>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marR="0" rtl="0" algn="l">
              <a:spcBef>
                <a:spcPts val="0"/>
              </a:spcBef>
              <a:spcAft>
                <a:spcPts val="0"/>
              </a:spcAft>
              <a:buSzPts val="1400"/>
              <a:buNone/>
              <a:defRPr b="0" i="0" sz="700" u="none" cap="none" strike="noStrike">
                <a:solidFill>
                  <a:srgbClr val="3F3F3F"/>
                </a:solidFill>
                <a:latin typeface="Calibri"/>
                <a:ea typeface="Calibri"/>
                <a:cs typeface="Calibri"/>
                <a:sym typeface="Calibri"/>
              </a:defRPr>
            </a:lvl1pPr>
            <a:lvl2pPr lvl="1"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9pPr>
          </a:lstStyle>
          <a:p/>
        </p:txBody>
      </p:sp>
      <p:sp>
        <p:nvSpPr>
          <p:cNvPr id="162" name="Google Shape;162;p63"/>
          <p:cNvSpPr txBox="1"/>
          <p:nvPr/>
        </p:nvSpPr>
        <p:spPr>
          <a:xfrm>
            <a:off x="4299348" y="4942596"/>
            <a:ext cx="300588" cy="12717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7F7F7F"/>
              </a:buClr>
              <a:buSzPts val="700"/>
              <a:buFont typeface="Calibri"/>
              <a:buNone/>
            </a:pPr>
            <a:fld id="{00000000-1234-1234-1234-123412341234}" type="slidenum">
              <a:rPr b="1" i="0" lang="en-US" sz="700" u="none" cap="none" strike="noStrike">
                <a:solidFill>
                  <a:srgbClr val="7F7F7F"/>
                </a:solidFill>
                <a:latin typeface="Calibri"/>
                <a:ea typeface="Calibri"/>
                <a:cs typeface="Calibri"/>
                <a:sym typeface="Calibri"/>
              </a:rPr>
              <a:t>‹#›</a:t>
            </a:fld>
            <a:r>
              <a:rPr b="1" i="0" lang="en-US" sz="700" u="none" cap="none" strike="noStrike">
                <a:solidFill>
                  <a:srgbClr val="7F7F7F"/>
                </a:solidFill>
                <a:latin typeface="Calibri"/>
                <a:ea typeface="Calibri"/>
                <a:cs typeface="Calibri"/>
                <a:sym typeface="Calibri"/>
              </a:rPr>
              <a:t> </a:t>
            </a:r>
            <a:endParaRPr/>
          </a:p>
        </p:txBody>
      </p:sp>
      <p:cxnSp>
        <p:nvCxnSpPr>
          <p:cNvPr id="163" name="Google Shape;163;p63"/>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64" name="Google Shape;164;p63"/>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pic>
        <p:nvPicPr>
          <p:cNvPr id="165" name="Google Shape;165;p63"/>
          <p:cNvPicPr preferRelativeResize="0"/>
          <p:nvPr/>
        </p:nvPicPr>
        <p:blipFill rotWithShape="1">
          <a:blip r:embed="rId1">
            <a:alphaModFix/>
          </a:blip>
          <a:srcRect b="0" l="0" r="0" t="0"/>
          <a:stretch/>
        </p:blipFill>
        <p:spPr>
          <a:xfrm>
            <a:off x="7962479" y="4935086"/>
            <a:ext cx="903923" cy="118872"/>
          </a:xfrm>
          <a:prstGeom prst="rect">
            <a:avLst/>
          </a:prstGeom>
          <a:noFill/>
          <a:ln>
            <a:noFill/>
          </a:ln>
        </p:spPr>
      </p:pic>
      <p:sp>
        <p:nvSpPr>
          <p:cNvPr id="166" name="Google Shape;166;p63"/>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67" name="Google Shape;167;p63"/>
          <p:cNvPicPr preferRelativeResize="0"/>
          <p:nvPr/>
        </p:nvPicPr>
        <p:blipFill rotWithShape="1">
          <a:blip r:embed="rId2">
            <a:alphaModFix/>
          </a:blip>
          <a:srcRect b="38799" l="5200" r="5199" t="38871"/>
          <a:stretch/>
        </p:blipFill>
        <p:spPr>
          <a:xfrm>
            <a:off x="294752" y="4737736"/>
            <a:ext cx="1195187" cy="2978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64">
          <p15:clr>
            <a:srgbClr val="F26B43"/>
          </p15:clr>
        </p15:guide>
        <p15:guide id="4" orient="horz" pos="418">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7" name="Shape 177"/>
        <p:cNvGrpSpPr/>
        <p:nvPr/>
      </p:nvGrpSpPr>
      <p:grpSpPr>
        <a:xfrm>
          <a:off x="0" y="0"/>
          <a:ext cx="0" cy="0"/>
          <a:chOff x="0" y="0"/>
          <a:chExt cx="0" cy="0"/>
        </a:xfrm>
      </p:grpSpPr>
      <p:sp>
        <p:nvSpPr>
          <p:cNvPr id="178" name="Google Shape;178;p66"/>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100"/>
              <a:buFont typeface="Calibri"/>
              <a:buNone/>
              <a:defRPr b="0" i="0" sz="21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9" name="Google Shape;179;p66"/>
          <p:cNvSpPr txBox="1"/>
          <p:nvPr>
            <p:ph idx="1" type="body"/>
          </p:nvPr>
        </p:nvSpPr>
        <p:spPr>
          <a:xfrm>
            <a:off x="293665" y="839933"/>
            <a:ext cx="8572737" cy="3263034"/>
          </a:xfrm>
          <a:prstGeom prst="rect">
            <a:avLst/>
          </a:prstGeom>
          <a:noFill/>
          <a:ln>
            <a:noFill/>
          </a:ln>
        </p:spPr>
        <p:txBody>
          <a:bodyPr anchorCtr="0" anchor="t" bIns="45700" lIns="0" spcFirstLastPara="1" rIns="0" wrap="square" tIns="45700">
            <a:normAutofit/>
          </a:bodyPr>
          <a:lstStyle>
            <a:lvl1pPr indent="-304800" lvl="0" marL="457200" marR="0" rtl="0" algn="l">
              <a:lnSpc>
                <a:spcPct val="90000"/>
              </a:lnSpc>
              <a:spcBef>
                <a:spcPts val="1000"/>
              </a:spcBef>
              <a:spcAft>
                <a:spcPts val="0"/>
              </a:spcAft>
              <a:buClr>
                <a:srgbClr val="E41165"/>
              </a:buClr>
              <a:buSzPts val="1200"/>
              <a:buFont typeface="Arial"/>
              <a:buChar char="•"/>
              <a:defRPr b="0" i="0" sz="1200" u="none" cap="none" strike="noStrike">
                <a:solidFill>
                  <a:schemeClr val="lt1"/>
                </a:solidFill>
                <a:latin typeface="Calibri"/>
                <a:ea typeface="Calibri"/>
                <a:cs typeface="Calibri"/>
                <a:sym typeface="Calibri"/>
              </a:defRPr>
            </a:lvl1pPr>
            <a:lvl2pPr indent="-304800" lvl="1" marL="914400" marR="0" rtl="0" algn="l">
              <a:lnSpc>
                <a:spcPct val="90000"/>
              </a:lnSpc>
              <a:spcBef>
                <a:spcPts val="500"/>
              </a:spcBef>
              <a:spcAft>
                <a:spcPts val="0"/>
              </a:spcAft>
              <a:buClr>
                <a:srgbClr val="E41165"/>
              </a:buClr>
              <a:buSzPts val="1200"/>
              <a:buFont typeface="Arial"/>
              <a:buChar char="•"/>
              <a:defRPr b="0" i="0" sz="1200" u="none" cap="none" strike="noStrike">
                <a:solidFill>
                  <a:schemeClr val="lt1"/>
                </a:solidFill>
                <a:latin typeface="Calibri"/>
                <a:ea typeface="Calibri"/>
                <a:cs typeface="Calibri"/>
                <a:sym typeface="Calibri"/>
              </a:defRPr>
            </a:lvl2pPr>
            <a:lvl3pPr indent="-304800" lvl="2" marL="1371600" marR="0" rtl="0" algn="l">
              <a:lnSpc>
                <a:spcPct val="9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3pPr>
            <a:lvl4pPr indent="-304800" lvl="3" marL="1828800" marR="0" rtl="0" algn="l">
              <a:lnSpc>
                <a:spcPct val="9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80" name="Google Shape;180;p66"/>
          <p:cNvCxnSpPr/>
          <p:nvPr/>
        </p:nvCxnSpPr>
        <p:spPr>
          <a:xfrm>
            <a:off x="4565002" y="4942596"/>
            <a:ext cx="0" cy="127170"/>
          </a:xfrm>
          <a:prstGeom prst="straightConnector1">
            <a:avLst/>
          </a:prstGeom>
          <a:noFill/>
          <a:ln cap="flat" cmpd="sng" w="9525">
            <a:solidFill>
              <a:schemeClr val="lt1"/>
            </a:solidFill>
            <a:prstDash val="solid"/>
            <a:miter lim="800000"/>
            <a:headEnd len="sm" w="sm" type="none"/>
            <a:tailEnd len="sm" w="sm" type="none"/>
          </a:ln>
        </p:spPr>
      </p:cxnSp>
      <p:sp>
        <p:nvSpPr>
          <p:cNvPr id="181" name="Google Shape;181;p66"/>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lvl1pPr lvl="0" marR="0" rtl="0" algn="l">
              <a:spcBef>
                <a:spcPts val="0"/>
              </a:spcBef>
              <a:spcAft>
                <a:spcPts val="0"/>
              </a:spcAft>
              <a:buSzPts val="1400"/>
              <a:buNone/>
              <a:defRPr b="0" i="0" sz="7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18" u="none" cap="none" strike="noStrike">
                <a:solidFill>
                  <a:schemeClr val="dk1"/>
                </a:solidFill>
                <a:latin typeface="Calibri"/>
                <a:ea typeface="Calibri"/>
                <a:cs typeface="Calibri"/>
                <a:sym typeface="Calibri"/>
              </a:defRPr>
            </a:lvl9pPr>
          </a:lstStyle>
          <a:p/>
        </p:txBody>
      </p:sp>
      <p:sp>
        <p:nvSpPr>
          <p:cNvPr id="182" name="Google Shape;182;p66"/>
          <p:cNvSpPr txBox="1"/>
          <p:nvPr/>
        </p:nvSpPr>
        <p:spPr>
          <a:xfrm>
            <a:off x="4299348" y="4942596"/>
            <a:ext cx="300588" cy="12717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700"/>
              <a:buFont typeface="Calibri"/>
              <a:buNone/>
            </a:pPr>
            <a:fld id="{00000000-1234-1234-1234-123412341234}" type="slidenum">
              <a:rPr b="1" i="0" lang="en-US" sz="700" u="none" cap="none" strike="noStrike">
                <a:solidFill>
                  <a:schemeClr val="lt1"/>
                </a:solidFill>
                <a:latin typeface="Calibri"/>
                <a:ea typeface="Calibri"/>
                <a:cs typeface="Calibri"/>
                <a:sym typeface="Calibri"/>
              </a:rPr>
              <a:t>‹#›</a:t>
            </a:fld>
            <a:r>
              <a:rPr b="1" i="0" lang="en-US" sz="700" u="none" cap="none" strike="noStrike">
                <a:solidFill>
                  <a:schemeClr val="lt1"/>
                </a:solidFill>
                <a:latin typeface="Calibri"/>
                <a:ea typeface="Calibri"/>
                <a:cs typeface="Calibri"/>
                <a:sym typeface="Calibri"/>
              </a:rPr>
              <a:t> </a:t>
            </a:r>
            <a:endParaRPr/>
          </a:p>
        </p:txBody>
      </p:sp>
      <p:pic>
        <p:nvPicPr>
          <p:cNvPr id="183" name="Google Shape;183;p66"/>
          <p:cNvPicPr preferRelativeResize="0"/>
          <p:nvPr/>
        </p:nvPicPr>
        <p:blipFill rotWithShape="1">
          <a:blip r:embed="rId1">
            <a:alphaModFix/>
          </a:blip>
          <a:srcRect b="0" l="0" r="0" t="0"/>
          <a:stretch/>
        </p:blipFill>
        <p:spPr>
          <a:xfrm>
            <a:off x="7962479" y="4935086"/>
            <a:ext cx="903923" cy="118872"/>
          </a:xfrm>
          <a:prstGeom prst="rect">
            <a:avLst/>
          </a:prstGeom>
          <a:noFill/>
          <a:ln>
            <a:noFill/>
          </a:ln>
        </p:spPr>
      </p:pic>
      <p:sp>
        <p:nvSpPr>
          <p:cNvPr id="184" name="Google Shape;184;p66"/>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85" name="Google Shape;185;p66"/>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86" name="Google Shape;186;p66"/>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87" name="Google Shape;187;p66"/>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88" name="Google Shape;188;p66"/>
          <p:cNvPicPr preferRelativeResize="0"/>
          <p:nvPr/>
        </p:nvPicPr>
        <p:blipFill rotWithShape="1">
          <a:blip r:embed="rId2">
            <a:alphaModFix/>
          </a:blip>
          <a:srcRect b="37400" l="5201" r="4369" t="38245"/>
          <a:stretch/>
        </p:blipFill>
        <p:spPr>
          <a:xfrm>
            <a:off x="294752" y="4731770"/>
            <a:ext cx="1210439" cy="3260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6" r:id="rId3"/>
    <p:sldLayoutId id="2147483677" r:id="rId4"/>
    <p:sldLayoutId id="214748367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64">
          <p15:clr>
            <a:srgbClr val="F26B43"/>
          </p15:clr>
        </p15:guide>
        <p15:guide id="4" orient="horz" pos="418">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69"/>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200" name="Google Shape;200;p69"/>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201" name="Google Shape;201;p69"/>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202" name="Google Shape;202;p69"/>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203" name="Google Shape;203;p69"/>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lvl1pPr lvl="0" marR="0" rtl="0" algn="l">
              <a:lnSpc>
                <a:spcPct val="90000"/>
              </a:lnSpc>
              <a:spcBef>
                <a:spcPts val="0"/>
              </a:spcBef>
              <a:spcAft>
                <a:spcPts val="0"/>
              </a:spcAft>
              <a:buClr>
                <a:schemeClr val="lt1"/>
              </a:buClr>
              <a:buSzPts val="2200"/>
              <a:buFont typeface="Calibri"/>
              <a:buNone/>
              <a:defRPr b="0" i="0" sz="22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04" name="Google Shape;204;p69"/>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pic>
        <p:nvPicPr>
          <p:cNvPr id="205" name="Google Shape;205;p69"/>
          <p:cNvPicPr preferRelativeResize="0"/>
          <p:nvPr/>
        </p:nvPicPr>
        <p:blipFill rotWithShape="1">
          <a:blip r:embed="rId2">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71"/>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lvl1pPr lvl="0" marR="0" rtl="0" algn="l">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10" name="Google Shape;210;p71"/>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211" name="Google Shape;211;p71"/>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212" name="Google Shape;212;p71"/>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213" name="Google Shape;213;p71"/>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214" name="Google Shape;214;p71"/>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pic>
        <p:nvPicPr>
          <p:cNvPr id="215" name="Google Shape;215;p71"/>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1620">
          <p15:clr>
            <a:srgbClr val="F26B43"/>
          </p15:clr>
        </p15:guide>
        <p15:guide id="5" pos="180">
          <p15:clr>
            <a:srgbClr val="F26B43"/>
          </p15:clr>
        </p15:guide>
        <p15:guide id="6" pos="55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8" name="Shape 218"/>
        <p:cNvGrpSpPr/>
        <p:nvPr/>
      </p:nvGrpSpPr>
      <p:grpSpPr>
        <a:xfrm>
          <a:off x="0" y="0"/>
          <a:ext cx="0" cy="0"/>
          <a:chOff x="0" y="0"/>
          <a:chExt cx="0" cy="0"/>
        </a:xfrm>
      </p:grpSpPr>
      <p:sp>
        <p:nvSpPr>
          <p:cNvPr id="219" name="Google Shape;219;p74"/>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220" name="Google Shape;220;p74"/>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221" name="Google Shape;221;p74"/>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222" name="Google Shape;222;p74"/>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223" name="Google Shape;223;p74"/>
          <p:cNvSpPr/>
          <p:nvPr/>
        </p:nvSpPr>
        <p:spPr>
          <a:xfrm>
            <a:off x="292098" y="2395468"/>
            <a:ext cx="2650475" cy="350737"/>
          </a:xfrm>
          <a:prstGeom prst="rect">
            <a:avLst/>
          </a:prstGeom>
          <a:noFill/>
          <a:ln>
            <a:noFill/>
          </a:ln>
        </p:spPr>
        <p:txBody>
          <a:bodyPr anchorCtr="0" anchor="ctr" bIns="0" lIns="0" spcFirstLastPara="1" rIns="0" wrap="square" tIns="12050">
            <a:spAutoFit/>
          </a:bodyPr>
          <a:lstStyle/>
          <a:p>
            <a:pPr indent="0" lvl="0" marL="0" marR="0" rtl="0" algn="l">
              <a:spcBef>
                <a:spcPts val="0"/>
              </a:spcBef>
              <a:spcAft>
                <a:spcPts val="0"/>
              </a:spcAft>
              <a:buNone/>
            </a:pPr>
            <a:r>
              <a:rPr b="0" lang="en-US" sz="2200">
                <a:solidFill>
                  <a:schemeClr val="lt1"/>
                </a:solidFill>
                <a:latin typeface="Calibri"/>
                <a:ea typeface="Calibri"/>
                <a:cs typeface="Calibri"/>
                <a:sym typeface="Calibri"/>
              </a:rPr>
              <a:t>Thank you</a:t>
            </a:r>
            <a:endParaRPr/>
          </a:p>
        </p:txBody>
      </p:sp>
      <p:sp>
        <p:nvSpPr>
          <p:cNvPr id="224" name="Google Shape;224;p74"/>
          <p:cNvSpPr txBox="1"/>
          <p:nvPr/>
        </p:nvSpPr>
        <p:spPr>
          <a:xfrm>
            <a:off x="291953" y="4927600"/>
            <a:ext cx="1902444" cy="107722"/>
          </a:xfrm>
          <a:prstGeom prst="rect">
            <a:avLst/>
          </a:prstGeom>
          <a:noFill/>
          <a:ln>
            <a:noFill/>
          </a:ln>
        </p:spPr>
        <p:txBody>
          <a:bodyPr anchorCtr="0" anchor="t" bIns="0" lIns="0" spcFirstLastPara="1" rIns="0" wrap="square" tIns="0">
            <a:spAutoFit/>
          </a:bodyPr>
          <a:lstStyle/>
          <a:p>
            <a:pPr indent="0" lvl="0" marL="5776" marR="0" rtl="0" algn="l">
              <a:lnSpc>
                <a:spcPct val="100000"/>
              </a:lnSpc>
              <a:spcBef>
                <a:spcPts val="0"/>
              </a:spcBef>
              <a:spcAft>
                <a:spcPts val="0"/>
              </a:spcAft>
              <a:buNone/>
            </a:pPr>
            <a:r>
              <a:rPr b="0" lang="en-US" sz="700">
                <a:solidFill>
                  <a:srgbClr val="E41165"/>
                </a:solidFill>
                <a:latin typeface="Calibri"/>
                <a:ea typeface="Calibri"/>
                <a:cs typeface="Calibri"/>
                <a:sym typeface="Calibri"/>
              </a:rPr>
              <a:t>Copyright © 2021 Tata Consultancy Services Limited</a:t>
            </a:r>
            <a:endParaRPr b="0" sz="700">
              <a:solidFill>
                <a:srgbClr val="E41165"/>
              </a:solidFill>
              <a:latin typeface="Calibri"/>
              <a:ea typeface="Calibri"/>
              <a:cs typeface="Calibri"/>
              <a:sym typeface="Calibri"/>
            </a:endParaRPr>
          </a:p>
        </p:txBody>
      </p:sp>
      <p:pic>
        <p:nvPicPr>
          <p:cNvPr id="225" name="Google Shape;225;p74"/>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pic>
        <p:nvPicPr>
          <p:cNvPr id="226" name="Google Shape;226;p74"/>
          <p:cNvPicPr preferRelativeResize="0"/>
          <p:nvPr/>
        </p:nvPicPr>
        <p:blipFill rotWithShape="1">
          <a:blip r:embed="rId2">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7" pos="5585">
          <p15:clr>
            <a:srgbClr val="F26B43"/>
          </p15:clr>
        </p15:guide>
        <p15:guide id="8" pos="180">
          <p15:clr>
            <a:srgbClr val="F26B43"/>
          </p15:clr>
        </p15:guide>
        <p15:guide id="9" orient="horz" pos="3168">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76"/>
          <p:cNvSpPr/>
          <p:nvPr/>
        </p:nvSpPr>
        <p:spPr>
          <a:xfrm>
            <a:off x="292098" y="2395468"/>
            <a:ext cx="2650475" cy="350737"/>
          </a:xfrm>
          <a:prstGeom prst="rect">
            <a:avLst/>
          </a:prstGeom>
          <a:noFill/>
          <a:ln>
            <a:noFill/>
          </a:ln>
        </p:spPr>
        <p:txBody>
          <a:bodyPr anchorCtr="0" anchor="ctr" bIns="0" lIns="0" spcFirstLastPara="1" rIns="0" wrap="square" tIns="12050">
            <a:spAutoFit/>
          </a:bodyPr>
          <a:lstStyle/>
          <a:p>
            <a:pPr indent="0" lvl="0" marL="0" marR="0" rtl="0" algn="l">
              <a:spcBef>
                <a:spcPts val="0"/>
              </a:spcBef>
              <a:spcAft>
                <a:spcPts val="0"/>
              </a:spcAft>
              <a:buNone/>
            </a:pPr>
            <a:r>
              <a:rPr b="0" lang="en-US" sz="2200">
                <a:solidFill>
                  <a:schemeClr val="dk1"/>
                </a:solidFill>
                <a:latin typeface="Calibri"/>
                <a:ea typeface="Calibri"/>
                <a:cs typeface="Calibri"/>
                <a:sym typeface="Calibri"/>
              </a:rPr>
              <a:t>Thank you</a:t>
            </a:r>
            <a:endParaRPr/>
          </a:p>
        </p:txBody>
      </p:sp>
      <p:sp>
        <p:nvSpPr>
          <p:cNvPr id="230" name="Google Shape;230;p76"/>
          <p:cNvSpPr txBox="1"/>
          <p:nvPr/>
        </p:nvSpPr>
        <p:spPr>
          <a:xfrm>
            <a:off x="291953" y="4927600"/>
            <a:ext cx="1902444" cy="107722"/>
          </a:xfrm>
          <a:prstGeom prst="rect">
            <a:avLst/>
          </a:prstGeom>
          <a:noFill/>
          <a:ln>
            <a:noFill/>
          </a:ln>
        </p:spPr>
        <p:txBody>
          <a:bodyPr anchorCtr="0" anchor="t" bIns="0" lIns="0" spcFirstLastPara="1" rIns="0" wrap="square" tIns="0">
            <a:spAutoFit/>
          </a:bodyPr>
          <a:lstStyle/>
          <a:p>
            <a:pPr indent="0" lvl="0" marL="5776" marR="0" rtl="0" algn="l">
              <a:lnSpc>
                <a:spcPct val="100000"/>
              </a:lnSpc>
              <a:spcBef>
                <a:spcPts val="0"/>
              </a:spcBef>
              <a:spcAft>
                <a:spcPts val="0"/>
              </a:spcAft>
              <a:buNone/>
            </a:pPr>
            <a:r>
              <a:rPr b="0" lang="en-US" sz="700">
                <a:solidFill>
                  <a:srgbClr val="E41165"/>
                </a:solidFill>
                <a:latin typeface="Calibri"/>
                <a:ea typeface="Calibri"/>
                <a:cs typeface="Calibri"/>
                <a:sym typeface="Calibri"/>
              </a:rPr>
              <a:t>Copyright © 2021 Tata Consultancy Services Limited</a:t>
            </a:r>
            <a:endParaRPr b="0" sz="700">
              <a:solidFill>
                <a:srgbClr val="E41165"/>
              </a:solidFill>
              <a:latin typeface="Calibri"/>
              <a:ea typeface="Calibri"/>
              <a:cs typeface="Calibri"/>
              <a:sym typeface="Calibri"/>
            </a:endParaRPr>
          </a:p>
        </p:txBody>
      </p:sp>
      <p:pic>
        <p:nvPicPr>
          <p:cNvPr id="231" name="Google Shape;231;p76"/>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232" name="Google Shape;232;p76"/>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233" name="Google Shape;233;p76"/>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234" name="Google Shape;234;p76"/>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235" name="Google Shape;235;p76"/>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pic>
        <p:nvPicPr>
          <p:cNvPr id="236" name="Google Shape;236;p76"/>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pos="180">
          <p15:clr>
            <a:srgbClr val="F26B43"/>
          </p15:clr>
        </p15:guide>
        <p15:guide id="5" pos="5580">
          <p15:clr>
            <a:srgbClr val="F26B43"/>
          </p15:clr>
        </p15:guide>
        <p15:guide id="6" orient="horz" pos="16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43"/>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43"/>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41165"/>
              </a:buClr>
              <a:buSzPts val="1600"/>
              <a:buFont typeface="Arial"/>
              <a:buNone/>
              <a:defRPr b="0" i="0" sz="1600" u="none" cap="none" strike="noStrike">
                <a:solidFill>
                  <a:srgbClr val="E4116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5" name="Google Shape;25;p43"/>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26" name="Google Shape;26;p43"/>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7" name="Google Shape;27;p43"/>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28" name="Google Shape;28;p43"/>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29" name="Google Shape;29;p43"/>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30" name="Google Shape;30;p43"/>
          <p:cNvPicPr preferRelativeResize="0"/>
          <p:nvPr/>
        </p:nvPicPr>
        <p:blipFill rotWithShape="1">
          <a:blip r:embed="rId2">
            <a:alphaModFix/>
          </a:blip>
          <a:srcRect b="38801" l="5201" r="5201" t="38800"/>
          <a:stretch/>
        </p:blipFill>
        <p:spPr>
          <a:xfrm>
            <a:off x="319873" y="182885"/>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1620">
          <p15:clr>
            <a:srgbClr val="F26B43"/>
          </p15:clr>
        </p15:guide>
        <p15:guide id="5" pos="180">
          <p15:clr>
            <a:srgbClr val="F26B43"/>
          </p15:clr>
        </p15:guide>
        <p15:guide id="6"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 name="Shape 35"/>
        <p:cNvGrpSpPr/>
        <p:nvPr/>
      </p:nvGrpSpPr>
      <p:grpSpPr>
        <a:xfrm>
          <a:off x="0" y="0"/>
          <a:ext cx="0" cy="0"/>
          <a:chOff x="0" y="0"/>
          <a:chExt cx="0" cy="0"/>
        </a:xfrm>
      </p:grpSpPr>
      <p:sp>
        <p:nvSpPr>
          <p:cNvPr id="36" name="Google Shape;36;p45"/>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rgbClr val="F4F3F9"/>
              </a:buClr>
              <a:buSzPts val="2400"/>
              <a:buFont typeface="Calibri"/>
              <a:buNone/>
              <a:defRPr b="0" i="0" sz="2400" u="none" cap="none" strike="noStrik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45"/>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41165"/>
              </a:buClr>
              <a:buSzPts val="1600"/>
              <a:buFont typeface="Arial"/>
              <a:buNone/>
              <a:defRPr b="0" i="0" sz="1600" u="none" cap="none" strike="noStrike">
                <a:solidFill>
                  <a:srgbClr val="E4116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8" name="Google Shape;38;p45"/>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39" name="Google Shape;39;p45"/>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40" name="Google Shape;40;p45"/>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41" name="Google Shape;41;p45"/>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42" name="Google Shape;42;p45"/>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43" name="Google Shape;43;p45"/>
          <p:cNvPicPr preferRelativeResize="0"/>
          <p:nvPr/>
        </p:nvPicPr>
        <p:blipFill rotWithShape="1">
          <a:blip r:embed="rId2">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47"/>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47"/>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41165"/>
              </a:buClr>
              <a:buSzPts val="1600"/>
              <a:buFont typeface="Arial"/>
              <a:buNone/>
              <a:defRPr b="0" i="0" sz="1600" u="none" cap="none" strike="noStrike">
                <a:solidFill>
                  <a:srgbClr val="E4116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2" name="Google Shape;52;p47"/>
          <p:cNvPicPr preferRelativeResize="0"/>
          <p:nvPr/>
        </p:nvPicPr>
        <p:blipFill rotWithShape="1">
          <a:blip r:embed="rId1">
            <a:alphaModFix/>
          </a:blip>
          <a:srcRect b="0" l="0" r="0" t="0"/>
          <a:stretch/>
        </p:blipFill>
        <p:spPr>
          <a:xfrm>
            <a:off x="7764863" y="471477"/>
            <a:ext cx="1100528" cy="144727"/>
          </a:xfrm>
          <a:prstGeom prst="rect">
            <a:avLst/>
          </a:prstGeom>
          <a:noFill/>
          <a:ln>
            <a:noFill/>
          </a:ln>
        </p:spPr>
      </p:pic>
      <p:sp>
        <p:nvSpPr>
          <p:cNvPr id="53" name="Google Shape;53;p47"/>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54" name="Google Shape;54;p47"/>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55" name="Google Shape;55;p47"/>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56" name="Google Shape;56;p47"/>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57" name="Google Shape;57;p47"/>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 name="Shape 63"/>
        <p:cNvGrpSpPr/>
        <p:nvPr/>
      </p:nvGrpSpPr>
      <p:grpSpPr>
        <a:xfrm>
          <a:off x="0" y="0"/>
          <a:ext cx="0" cy="0"/>
          <a:chOff x="0" y="0"/>
          <a:chExt cx="0" cy="0"/>
        </a:xfrm>
      </p:grpSpPr>
      <p:sp>
        <p:nvSpPr>
          <p:cNvPr id="64" name="Google Shape;64;p49"/>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rgbClr val="F4F3F9"/>
              </a:buClr>
              <a:buSzPts val="2400"/>
              <a:buFont typeface="Calibri"/>
              <a:buNone/>
              <a:defRPr b="0" i="0" sz="2400" u="none" cap="none" strike="noStrik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49"/>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007DC5"/>
              </a:buClr>
              <a:buSzPts val="1600"/>
              <a:buFont typeface="Arial"/>
              <a:buNone/>
              <a:defRPr b="0" i="0" sz="1600" u="none" cap="none" strike="noStrike">
                <a:solidFill>
                  <a:srgbClr val="007DC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66" name="Google Shape;66;p49"/>
          <p:cNvPicPr preferRelativeResize="0"/>
          <p:nvPr/>
        </p:nvPicPr>
        <p:blipFill rotWithShape="1">
          <a:blip r:embed="rId1">
            <a:alphaModFix/>
          </a:blip>
          <a:srcRect b="0" l="0" r="0" t="0"/>
          <a:stretch/>
        </p:blipFill>
        <p:spPr>
          <a:xfrm>
            <a:off x="7764863" y="471477"/>
            <a:ext cx="1100528" cy="144726"/>
          </a:xfrm>
          <a:prstGeom prst="rect">
            <a:avLst/>
          </a:prstGeom>
          <a:noFill/>
          <a:ln>
            <a:noFill/>
          </a:ln>
        </p:spPr>
      </p:pic>
      <p:sp>
        <p:nvSpPr>
          <p:cNvPr id="67" name="Google Shape;67;p49"/>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68" name="Google Shape;68;p49"/>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69" name="Google Shape;69;p49"/>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70" name="Google Shape;70;p49"/>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71" name="Google Shape;71;p49"/>
          <p:cNvPicPr preferRelativeResize="0"/>
          <p:nvPr/>
        </p:nvPicPr>
        <p:blipFill rotWithShape="1">
          <a:blip r:embed="rId2">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51"/>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51"/>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007DC5"/>
              </a:buClr>
              <a:buSzPts val="1600"/>
              <a:buFont typeface="Arial"/>
              <a:buNone/>
              <a:defRPr b="0" i="0" sz="1600" u="none" cap="none" strike="noStrike">
                <a:solidFill>
                  <a:srgbClr val="007DC5"/>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0" name="Google Shape;80;p51"/>
          <p:cNvPicPr preferRelativeResize="0"/>
          <p:nvPr/>
        </p:nvPicPr>
        <p:blipFill rotWithShape="1">
          <a:blip r:embed="rId1">
            <a:alphaModFix/>
          </a:blip>
          <a:srcRect b="0" l="0" r="0" t="0"/>
          <a:stretch/>
        </p:blipFill>
        <p:spPr>
          <a:xfrm>
            <a:off x="7764863" y="471477"/>
            <a:ext cx="1100528" cy="144726"/>
          </a:xfrm>
          <a:prstGeom prst="rect">
            <a:avLst/>
          </a:prstGeom>
          <a:noFill/>
          <a:ln>
            <a:noFill/>
          </a:ln>
        </p:spPr>
      </p:pic>
      <p:sp>
        <p:nvSpPr>
          <p:cNvPr id="81" name="Google Shape;81;p51"/>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82" name="Google Shape;82;p51"/>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83" name="Google Shape;83;p51"/>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84" name="Google Shape;84;p51"/>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85" name="Google Shape;85;p51"/>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 name="Shape 91"/>
        <p:cNvGrpSpPr/>
        <p:nvPr/>
      </p:nvGrpSpPr>
      <p:grpSpPr>
        <a:xfrm>
          <a:off x="0" y="0"/>
          <a:ext cx="0" cy="0"/>
          <a:chOff x="0" y="0"/>
          <a:chExt cx="0" cy="0"/>
        </a:xfrm>
      </p:grpSpPr>
      <p:sp>
        <p:nvSpPr>
          <p:cNvPr id="92" name="Google Shape;92;p53"/>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rgbClr val="F4F3F9"/>
              </a:buClr>
              <a:buSzPts val="2400"/>
              <a:buFont typeface="Calibri"/>
              <a:buNone/>
              <a:defRPr b="0" i="0" sz="2400" u="none" cap="none" strike="noStrik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53"/>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B5000"/>
              </a:buClr>
              <a:buSzPts val="1600"/>
              <a:buFont typeface="Arial"/>
              <a:buNone/>
              <a:defRPr b="0" i="0" sz="1600" u="none" cap="none" strike="noStrike">
                <a:solidFill>
                  <a:srgbClr val="EB5000"/>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4" name="Google Shape;94;p53"/>
          <p:cNvPicPr preferRelativeResize="0"/>
          <p:nvPr/>
        </p:nvPicPr>
        <p:blipFill rotWithShape="1">
          <a:blip r:embed="rId1">
            <a:alphaModFix/>
          </a:blip>
          <a:srcRect b="0" l="0" r="0" t="0"/>
          <a:stretch/>
        </p:blipFill>
        <p:spPr>
          <a:xfrm>
            <a:off x="7764863" y="471477"/>
            <a:ext cx="1100528" cy="144726"/>
          </a:xfrm>
          <a:prstGeom prst="rect">
            <a:avLst/>
          </a:prstGeom>
          <a:noFill/>
          <a:ln>
            <a:noFill/>
          </a:ln>
        </p:spPr>
      </p:pic>
      <p:sp>
        <p:nvSpPr>
          <p:cNvPr id="95" name="Google Shape;95;p53"/>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96" name="Google Shape;96;p53"/>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97" name="Google Shape;97;p53"/>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98" name="Google Shape;98;p53"/>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99" name="Google Shape;99;p53"/>
          <p:cNvPicPr preferRelativeResize="0"/>
          <p:nvPr/>
        </p:nvPicPr>
        <p:blipFill rotWithShape="1">
          <a:blip r:embed="rId2">
            <a:alphaModFix/>
          </a:blip>
          <a:srcRect b="37400" l="5201" r="4369" t="38245"/>
          <a:stretch/>
        </p:blipFill>
        <p:spPr>
          <a:xfrm>
            <a:off x="288868" y="188633"/>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55"/>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55"/>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EB5000"/>
              </a:buClr>
              <a:buSzPts val="1600"/>
              <a:buFont typeface="Arial"/>
              <a:buNone/>
              <a:defRPr b="0" i="0" sz="1600" u="none" cap="none" strike="noStrike">
                <a:solidFill>
                  <a:srgbClr val="EB5000"/>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08" name="Google Shape;108;p55"/>
          <p:cNvPicPr preferRelativeResize="0"/>
          <p:nvPr/>
        </p:nvPicPr>
        <p:blipFill rotWithShape="1">
          <a:blip r:embed="rId1">
            <a:alphaModFix/>
          </a:blip>
          <a:srcRect b="0" l="0" r="0" t="0"/>
          <a:stretch/>
        </p:blipFill>
        <p:spPr>
          <a:xfrm>
            <a:off x="7764863" y="471477"/>
            <a:ext cx="1100528" cy="144726"/>
          </a:xfrm>
          <a:prstGeom prst="rect">
            <a:avLst/>
          </a:prstGeom>
          <a:noFill/>
          <a:ln>
            <a:noFill/>
          </a:ln>
        </p:spPr>
      </p:pic>
      <p:sp>
        <p:nvSpPr>
          <p:cNvPr id="109" name="Google Shape;109;p55"/>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10" name="Google Shape;110;p55"/>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11" name="Google Shape;111;p55"/>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12" name="Google Shape;112;p55"/>
          <p:cNvSpPr/>
          <p:nvPr/>
        </p:nvSpPr>
        <p:spPr>
          <a:xfrm>
            <a:off x="37301" y="63763"/>
            <a:ext cx="215112" cy="39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13" name="Google Shape;113;p55"/>
          <p:cNvPicPr preferRelativeResize="0"/>
          <p:nvPr/>
        </p:nvPicPr>
        <p:blipFill rotWithShape="1">
          <a:blip r:embed="rId2">
            <a:alphaModFix/>
          </a:blip>
          <a:srcRect b="38801" l="5201" r="5201" t="38800"/>
          <a:stretch/>
        </p:blipFill>
        <p:spPr>
          <a:xfrm>
            <a:off x="291248" y="194983"/>
            <a:ext cx="1530407" cy="3826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57"/>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lvl1pPr lvl="0" marR="0" rtl="0" algn="l">
              <a:lnSpc>
                <a:spcPct val="100000"/>
              </a:lnSpc>
              <a:spcBef>
                <a:spcPts val="0"/>
              </a:spcBef>
              <a:spcAft>
                <a:spcPts val="0"/>
              </a:spcAft>
              <a:buClr>
                <a:srgbClr val="F4F3F9"/>
              </a:buClr>
              <a:buSzPts val="2400"/>
              <a:buFont typeface="Calibri"/>
              <a:buNone/>
              <a:defRPr b="0" i="0" sz="2400" u="none" cap="none" strike="noStrike">
                <a:solidFill>
                  <a:srgbClr val="F4F3F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1" name="Google Shape;121;p57"/>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lvl1pPr indent="-228600" lvl="0" marL="457200" marR="0" rtl="0" algn="l">
              <a:lnSpc>
                <a:spcPct val="100000"/>
              </a:lnSpc>
              <a:spcBef>
                <a:spcPts val="0"/>
              </a:spcBef>
              <a:spcAft>
                <a:spcPts val="0"/>
              </a:spcAft>
              <a:buClr>
                <a:srgbClr val="FFE600"/>
              </a:buClr>
              <a:buSzPts val="1600"/>
              <a:buFont typeface="Arial"/>
              <a:buNone/>
              <a:defRPr b="0" i="0" sz="1600" u="none" cap="none" strike="noStrike">
                <a:solidFill>
                  <a:srgbClr val="FFE600"/>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2" name="Google Shape;122;p57"/>
          <p:cNvPicPr preferRelativeResize="0"/>
          <p:nvPr/>
        </p:nvPicPr>
        <p:blipFill rotWithShape="1">
          <a:blip r:embed="rId1">
            <a:alphaModFix/>
          </a:blip>
          <a:srcRect b="0" l="0" r="0" t="0"/>
          <a:stretch/>
        </p:blipFill>
        <p:spPr>
          <a:xfrm>
            <a:off x="7764863" y="471477"/>
            <a:ext cx="1100528" cy="144726"/>
          </a:xfrm>
          <a:prstGeom prst="rect">
            <a:avLst/>
          </a:prstGeom>
          <a:noFill/>
          <a:ln>
            <a:noFill/>
          </a:ln>
        </p:spPr>
      </p:pic>
      <p:sp>
        <p:nvSpPr>
          <p:cNvPr id="123" name="Google Shape;123;p57"/>
          <p:cNvSpPr/>
          <p:nvPr/>
        </p:nvSpPr>
        <p:spPr>
          <a:xfrm>
            <a:off x="70640" y="100727"/>
            <a:ext cx="148437" cy="145788"/>
          </a:xfrm>
          <a:prstGeom prst="rect">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124" name="Google Shape;124;p57"/>
          <p:cNvCxnSpPr/>
          <p:nvPr/>
        </p:nvCxnSpPr>
        <p:spPr>
          <a:xfrm>
            <a:off x="91079" y="273502"/>
            <a:ext cx="107556" cy="0"/>
          </a:xfrm>
          <a:prstGeom prst="straightConnector1">
            <a:avLst/>
          </a:prstGeom>
          <a:noFill/>
          <a:ln cap="flat" cmpd="sng" w="9525">
            <a:solidFill>
              <a:srgbClr val="E41165"/>
            </a:solidFill>
            <a:prstDash val="solid"/>
            <a:miter lim="800000"/>
            <a:headEnd len="sm" w="sm" type="none"/>
            <a:tailEnd len="sm" w="sm" type="none"/>
          </a:ln>
        </p:spPr>
      </p:cxnSp>
      <p:sp>
        <p:nvSpPr>
          <p:cNvPr id="125" name="Google Shape;125;p57"/>
          <p:cNvSpPr txBox="1"/>
          <p:nvPr/>
        </p:nvSpPr>
        <p:spPr>
          <a:xfrm>
            <a:off x="70640" y="330802"/>
            <a:ext cx="148437" cy="14578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26" name="Google Shape;126;p57"/>
          <p:cNvSpPr/>
          <p:nvPr/>
        </p:nvSpPr>
        <p:spPr>
          <a:xfrm>
            <a:off x="37301" y="63763"/>
            <a:ext cx="215112" cy="39566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pic>
        <p:nvPicPr>
          <p:cNvPr id="127" name="Google Shape;127;p57"/>
          <p:cNvPicPr preferRelativeResize="0"/>
          <p:nvPr/>
        </p:nvPicPr>
        <p:blipFill rotWithShape="1">
          <a:blip r:embed="rId2">
            <a:alphaModFix/>
          </a:blip>
          <a:srcRect b="37400" l="5201" r="4369" t="38245"/>
          <a:stretch/>
        </p:blipFill>
        <p:spPr>
          <a:xfrm>
            <a:off x="288868" y="174345"/>
            <a:ext cx="1546282" cy="4164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0.png"/><Relationship Id="rId11" Type="http://schemas.openxmlformats.org/officeDocument/2006/relationships/image" Target="../media/image21.jpg"/><Relationship Id="rId10" Type="http://schemas.openxmlformats.org/officeDocument/2006/relationships/image" Target="../media/image23.jpg"/><Relationship Id="rId9" Type="http://schemas.openxmlformats.org/officeDocument/2006/relationships/image" Target="../media/image43.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9.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1.jpg"/><Relationship Id="rId4" Type="http://schemas.openxmlformats.org/officeDocument/2006/relationships/image" Target="../media/image75.jpg"/><Relationship Id="rId5" Type="http://schemas.openxmlformats.org/officeDocument/2006/relationships/image" Target="../media/image40.jpg"/><Relationship Id="rId6" Type="http://schemas.openxmlformats.org/officeDocument/2006/relationships/image" Target="../media/image20.png"/><Relationship Id="rId7" Type="http://schemas.openxmlformats.org/officeDocument/2006/relationships/image" Target="../media/image41.jpg"/><Relationship Id="rId8"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7.png"/><Relationship Id="rId9"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image" Target="../media/image48.png"/><Relationship Id="rId7" Type="http://schemas.openxmlformats.org/officeDocument/2006/relationships/image" Target="../media/image74.png"/><Relationship Id="rId8"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chart" Target="../charts/chart3.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9.png"/><Relationship Id="rId13" Type="http://schemas.openxmlformats.org/officeDocument/2006/relationships/image" Target="../media/image72.jpg"/><Relationship Id="rId12" Type="http://schemas.openxmlformats.org/officeDocument/2006/relationships/image" Target="../media/image66.jpg"/><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9.jpg"/><Relationship Id="rId4" Type="http://schemas.openxmlformats.org/officeDocument/2006/relationships/image" Target="../media/image64.jpg"/><Relationship Id="rId9" Type="http://schemas.openxmlformats.org/officeDocument/2006/relationships/image" Target="../media/image68.jpg"/><Relationship Id="rId15" Type="http://schemas.openxmlformats.org/officeDocument/2006/relationships/image" Target="../media/image77.png"/><Relationship Id="rId14" Type="http://schemas.openxmlformats.org/officeDocument/2006/relationships/image" Target="../media/image65.png"/><Relationship Id="rId16" Type="http://schemas.openxmlformats.org/officeDocument/2006/relationships/image" Target="../media/image76.png"/><Relationship Id="rId5" Type="http://schemas.openxmlformats.org/officeDocument/2006/relationships/image" Target="../media/image63.jpg"/><Relationship Id="rId6" Type="http://schemas.openxmlformats.org/officeDocument/2006/relationships/image" Target="../media/image73.jpg"/><Relationship Id="rId7" Type="http://schemas.openxmlformats.org/officeDocument/2006/relationships/image" Target="../media/image61.jpg"/><Relationship Id="rId8" Type="http://schemas.openxmlformats.org/officeDocument/2006/relationships/image" Target="../media/image6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5.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0.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0.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rgbClr val="F4F3F9"/>
              </a:buClr>
              <a:buSzPts val="2400"/>
              <a:buFont typeface="Calibri"/>
              <a:buNone/>
            </a:pPr>
            <a:r>
              <a:rPr lang="en-US"/>
              <a:t>Opening slide – design option</a:t>
            </a:r>
            <a:br>
              <a:rPr lang="en-US"/>
            </a:br>
            <a:r>
              <a:rPr lang="en-US"/>
              <a:t>Add slide title here</a:t>
            </a:r>
            <a:endParaRPr/>
          </a:p>
        </p:txBody>
      </p:sp>
      <p:sp>
        <p:nvSpPr>
          <p:cNvPr id="243" name="Google Shape;243;p1"/>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41165"/>
              </a:buClr>
              <a:buSzPts val="1600"/>
              <a:buNone/>
            </a:pPr>
            <a:r>
              <a:rPr lang="en-US"/>
              <a:t>Lorem ipsum lorem ipsum</a:t>
            </a:r>
            <a:endParaRPr/>
          </a:p>
        </p:txBody>
      </p:sp>
      <p:sp>
        <p:nvSpPr>
          <p:cNvPr id="244" name="Google Shape;244;p1"/>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4F3F9"/>
              </a:buClr>
              <a:buSzPts val="1000"/>
              <a:buFont typeface="Arial"/>
              <a:buNone/>
            </a:pPr>
            <a:r>
              <a:rPr lang="en-US"/>
              <a:t>12/04/2021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0"/>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chemeClr val="dk1"/>
              </a:buClr>
              <a:buSzPts val="2400"/>
              <a:buFont typeface="Calibri"/>
              <a:buNone/>
            </a:pPr>
            <a:r>
              <a:rPr lang="en-US"/>
              <a:t>Opening slide – design option</a:t>
            </a:r>
            <a:br>
              <a:rPr lang="en-US"/>
            </a:br>
            <a:r>
              <a:rPr lang="en-US"/>
              <a:t>Add slide title here</a:t>
            </a:r>
            <a:endParaRPr/>
          </a:p>
        </p:txBody>
      </p:sp>
      <p:sp>
        <p:nvSpPr>
          <p:cNvPr id="317" name="Google Shape;317;p10"/>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41165"/>
              </a:buClr>
              <a:buSzPts val="1600"/>
              <a:buNone/>
            </a:pPr>
            <a:r>
              <a:rPr lang="en-US"/>
              <a:t>Lorem ipsum lorem ipsum</a:t>
            </a:r>
            <a:endParaRPr/>
          </a:p>
        </p:txBody>
      </p:sp>
      <p:sp>
        <p:nvSpPr>
          <p:cNvPr id="318" name="Google Shape;318;p10"/>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000"/>
              <a:buFont typeface="Arial"/>
              <a:buNone/>
            </a:pPr>
            <a:r>
              <a:rPr lang="en-US"/>
              <a:t>12/04/2021</a:t>
            </a:r>
            <a:endParaRPr/>
          </a:p>
        </p:txBody>
      </p:sp>
      <p:pic>
        <p:nvPicPr>
          <p:cNvPr descr="A person holding a guitar&#10;&#10;Description automatically generated with low confidence" id="319" name="Google Shape;319;p10"/>
          <p:cNvPicPr preferRelativeResize="0"/>
          <p:nvPr>
            <p:ph idx="3" type="pic"/>
          </p:nvPr>
        </p:nvPicPr>
        <p:blipFill rotWithShape="1">
          <a:blip r:embed="rId3">
            <a:alphaModFix/>
          </a:blip>
          <a:srcRect b="63" l="0" r="0" t="63"/>
          <a:stretch/>
        </p:blipFill>
        <p:spPr>
          <a:xfrm>
            <a:off x="4398264" y="1354933"/>
            <a:ext cx="4745736" cy="31630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nvSpPr>
        <p:spPr>
          <a:xfrm>
            <a:off x="1229009" y="868350"/>
            <a:ext cx="370713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FFFFFF"/>
                </a:solidFill>
                <a:latin typeface="Calibri"/>
                <a:ea typeface="Calibri"/>
                <a:cs typeface="Calibri"/>
                <a:sym typeface="Calibri"/>
              </a:rPr>
              <a:t>Building on belief</a:t>
            </a:r>
            <a:endParaRPr/>
          </a:p>
        </p:txBody>
      </p:sp>
      <p:sp>
        <p:nvSpPr>
          <p:cNvPr id="325" name="Google Shape;325;p11"/>
          <p:cNvSpPr txBox="1"/>
          <p:nvPr/>
        </p:nvSpPr>
        <p:spPr>
          <a:xfrm>
            <a:off x="1336049" y="4428606"/>
            <a:ext cx="127207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In it for good</a:t>
            </a:r>
            <a:endParaRPr b="0" i="0" sz="1600" u="none" cap="none" strike="noStrike">
              <a:solidFill>
                <a:srgbClr val="000000"/>
              </a:solidFill>
              <a:latin typeface="Calibri"/>
              <a:ea typeface="Calibri"/>
              <a:cs typeface="Calibri"/>
              <a:sym typeface="Calibri"/>
            </a:endParaRPr>
          </a:p>
        </p:txBody>
      </p:sp>
      <p:grpSp>
        <p:nvGrpSpPr>
          <p:cNvPr id="326" name="Google Shape;326;p11"/>
          <p:cNvGrpSpPr/>
          <p:nvPr/>
        </p:nvGrpSpPr>
        <p:grpSpPr>
          <a:xfrm>
            <a:off x="1621335" y="3455077"/>
            <a:ext cx="701498" cy="869732"/>
            <a:chOff x="1538288" y="2941638"/>
            <a:chExt cx="701674" cy="869950"/>
          </a:xfrm>
        </p:grpSpPr>
        <p:sp>
          <p:nvSpPr>
            <p:cNvPr id="327" name="Google Shape;327;p11"/>
            <p:cNvSpPr/>
            <p:nvPr/>
          </p:nvSpPr>
          <p:spPr>
            <a:xfrm>
              <a:off x="1865313" y="3068638"/>
              <a:ext cx="66675" cy="742950"/>
            </a:xfrm>
            <a:custGeom>
              <a:rect b="b" l="l" r="r" t="t"/>
              <a:pathLst>
                <a:path extrusionOk="0" h="1000" w="89">
                  <a:moveTo>
                    <a:pt x="12" y="1000"/>
                  </a:moveTo>
                  <a:cubicBezTo>
                    <a:pt x="6" y="1000"/>
                    <a:pt x="0" y="995"/>
                    <a:pt x="0" y="988"/>
                  </a:cubicBezTo>
                  <a:cubicBezTo>
                    <a:pt x="0" y="315"/>
                    <a:pt x="0" y="315"/>
                    <a:pt x="0" y="315"/>
                  </a:cubicBezTo>
                  <a:cubicBezTo>
                    <a:pt x="0" y="287"/>
                    <a:pt x="14" y="260"/>
                    <a:pt x="38" y="244"/>
                  </a:cubicBezTo>
                  <a:cubicBezTo>
                    <a:pt x="55" y="232"/>
                    <a:pt x="65" y="213"/>
                    <a:pt x="65" y="192"/>
                  </a:cubicBezTo>
                  <a:cubicBezTo>
                    <a:pt x="65" y="12"/>
                    <a:pt x="65" y="12"/>
                    <a:pt x="65" y="12"/>
                  </a:cubicBezTo>
                  <a:cubicBezTo>
                    <a:pt x="65" y="5"/>
                    <a:pt x="70" y="0"/>
                    <a:pt x="77" y="0"/>
                  </a:cubicBezTo>
                  <a:cubicBezTo>
                    <a:pt x="84" y="0"/>
                    <a:pt x="89" y="5"/>
                    <a:pt x="89" y="12"/>
                  </a:cubicBezTo>
                  <a:cubicBezTo>
                    <a:pt x="89" y="192"/>
                    <a:pt x="89" y="192"/>
                    <a:pt x="89" y="192"/>
                  </a:cubicBezTo>
                  <a:cubicBezTo>
                    <a:pt x="89" y="220"/>
                    <a:pt x="75" y="247"/>
                    <a:pt x="51" y="263"/>
                  </a:cubicBezTo>
                  <a:cubicBezTo>
                    <a:pt x="34" y="275"/>
                    <a:pt x="24" y="295"/>
                    <a:pt x="24" y="315"/>
                  </a:cubicBezTo>
                  <a:cubicBezTo>
                    <a:pt x="24" y="988"/>
                    <a:pt x="24" y="988"/>
                    <a:pt x="24" y="988"/>
                  </a:cubicBezTo>
                  <a:cubicBezTo>
                    <a:pt x="24" y="995"/>
                    <a:pt x="19" y="1000"/>
                    <a:pt x="12" y="1000"/>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28" name="Google Shape;328;p11"/>
            <p:cNvSpPr/>
            <p:nvPr/>
          </p:nvSpPr>
          <p:spPr>
            <a:xfrm>
              <a:off x="1928813" y="3165476"/>
              <a:ext cx="125412" cy="517525"/>
            </a:xfrm>
            <a:custGeom>
              <a:rect b="b" l="l" r="r" t="t"/>
              <a:pathLst>
                <a:path extrusionOk="0" h="695" w="169">
                  <a:moveTo>
                    <a:pt x="12" y="695"/>
                  </a:moveTo>
                  <a:cubicBezTo>
                    <a:pt x="5" y="695"/>
                    <a:pt x="0" y="689"/>
                    <a:pt x="0" y="683"/>
                  </a:cubicBezTo>
                  <a:cubicBezTo>
                    <a:pt x="0" y="318"/>
                    <a:pt x="0" y="318"/>
                    <a:pt x="0" y="318"/>
                  </a:cubicBezTo>
                  <a:cubicBezTo>
                    <a:pt x="0" y="292"/>
                    <a:pt x="11" y="268"/>
                    <a:pt x="30" y="252"/>
                  </a:cubicBezTo>
                  <a:cubicBezTo>
                    <a:pt x="123" y="171"/>
                    <a:pt x="123" y="171"/>
                    <a:pt x="123" y="171"/>
                  </a:cubicBezTo>
                  <a:cubicBezTo>
                    <a:pt x="137" y="159"/>
                    <a:pt x="145" y="141"/>
                    <a:pt x="145" y="123"/>
                  </a:cubicBezTo>
                  <a:cubicBezTo>
                    <a:pt x="145" y="12"/>
                    <a:pt x="145" y="12"/>
                    <a:pt x="145" y="12"/>
                  </a:cubicBezTo>
                  <a:cubicBezTo>
                    <a:pt x="145" y="6"/>
                    <a:pt x="150" y="0"/>
                    <a:pt x="157" y="0"/>
                  </a:cubicBezTo>
                  <a:cubicBezTo>
                    <a:pt x="163" y="0"/>
                    <a:pt x="169" y="6"/>
                    <a:pt x="169" y="12"/>
                  </a:cubicBezTo>
                  <a:cubicBezTo>
                    <a:pt x="169" y="123"/>
                    <a:pt x="169" y="123"/>
                    <a:pt x="169" y="123"/>
                  </a:cubicBezTo>
                  <a:cubicBezTo>
                    <a:pt x="169" y="148"/>
                    <a:pt x="158" y="172"/>
                    <a:pt x="139" y="189"/>
                  </a:cubicBezTo>
                  <a:cubicBezTo>
                    <a:pt x="46" y="270"/>
                    <a:pt x="46" y="270"/>
                    <a:pt x="46" y="270"/>
                  </a:cubicBezTo>
                  <a:cubicBezTo>
                    <a:pt x="32" y="282"/>
                    <a:pt x="24" y="299"/>
                    <a:pt x="24" y="318"/>
                  </a:cubicBezTo>
                  <a:cubicBezTo>
                    <a:pt x="24" y="683"/>
                    <a:pt x="24" y="683"/>
                    <a:pt x="24" y="683"/>
                  </a:cubicBezTo>
                  <a:cubicBezTo>
                    <a:pt x="24" y="689"/>
                    <a:pt x="19" y="695"/>
                    <a:pt x="12" y="695"/>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29" name="Google Shape;329;p11"/>
            <p:cNvSpPr/>
            <p:nvPr/>
          </p:nvSpPr>
          <p:spPr>
            <a:xfrm>
              <a:off x="1990725" y="3278188"/>
              <a:ext cx="200025" cy="403225"/>
            </a:xfrm>
            <a:custGeom>
              <a:rect b="b" l="l" r="r" t="t"/>
              <a:pathLst>
                <a:path extrusionOk="0" h="542" w="270">
                  <a:moveTo>
                    <a:pt x="258" y="542"/>
                  </a:moveTo>
                  <a:cubicBezTo>
                    <a:pt x="87" y="542"/>
                    <a:pt x="87" y="542"/>
                    <a:pt x="87" y="542"/>
                  </a:cubicBezTo>
                  <a:cubicBezTo>
                    <a:pt x="39" y="542"/>
                    <a:pt x="0" y="503"/>
                    <a:pt x="0" y="455"/>
                  </a:cubicBezTo>
                  <a:cubicBezTo>
                    <a:pt x="0" y="314"/>
                    <a:pt x="0" y="314"/>
                    <a:pt x="0" y="314"/>
                  </a:cubicBezTo>
                  <a:cubicBezTo>
                    <a:pt x="0" y="289"/>
                    <a:pt x="10" y="265"/>
                    <a:pt x="29" y="249"/>
                  </a:cubicBezTo>
                  <a:cubicBezTo>
                    <a:pt x="191" y="104"/>
                    <a:pt x="191" y="104"/>
                    <a:pt x="191" y="104"/>
                  </a:cubicBezTo>
                  <a:cubicBezTo>
                    <a:pt x="204" y="92"/>
                    <a:pt x="212" y="75"/>
                    <a:pt x="212" y="57"/>
                  </a:cubicBezTo>
                  <a:cubicBezTo>
                    <a:pt x="212" y="12"/>
                    <a:pt x="212" y="12"/>
                    <a:pt x="212" y="12"/>
                  </a:cubicBezTo>
                  <a:cubicBezTo>
                    <a:pt x="212" y="6"/>
                    <a:pt x="217" y="0"/>
                    <a:pt x="224" y="0"/>
                  </a:cubicBezTo>
                  <a:cubicBezTo>
                    <a:pt x="231" y="0"/>
                    <a:pt x="236" y="6"/>
                    <a:pt x="236" y="12"/>
                  </a:cubicBezTo>
                  <a:cubicBezTo>
                    <a:pt x="236" y="57"/>
                    <a:pt x="236" y="57"/>
                    <a:pt x="236" y="57"/>
                  </a:cubicBezTo>
                  <a:cubicBezTo>
                    <a:pt x="236" y="82"/>
                    <a:pt x="225" y="106"/>
                    <a:pt x="207" y="122"/>
                  </a:cubicBezTo>
                  <a:cubicBezTo>
                    <a:pt x="45" y="267"/>
                    <a:pt x="45" y="267"/>
                    <a:pt x="45" y="267"/>
                  </a:cubicBezTo>
                  <a:cubicBezTo>
                    <a:pt x="31" y="279"/>
                    <a:pt x="24" y="296"/>
                    <a:pt x="24" y="314"/>
                  </a:cubicBezTo>
                  <a:cubicBezTo>
                    <a:pt x="24" y="455"/>
                    <a:pt x="24" y="455"/>
                    <a:pt x="24" y="455"/>
                  </a:cubicBezTo>
                  <a:cubicBezTo>
                    <a:pt x="24" y="490"/>
                    <a:pt x="52" y="518"/>
                    <a:pt x="87" y="518"/>
                  </a:cubicBezTo>
                  <a:cubicBezTo>
                    <a:pt x="258" y="518"/>
                    <a:pt x="258" y="518"/>
                    <a:pt x="258" y="518"/>
                  </a:cubicBezTo>
                  <a:cubicBezTo>
                    <a:pt x="265" y="518"/>
                    <a:pt x="270" y="524"/>
                    <a:pt x="270" y="530"/>
                  </a:cubicBezTo>
                  <a:cubicBezTo>
                    <a:pt x="270" y="537"/>
                    <a:pt x="265" y="542"/>
                    <a:pt x="258" y="542"/>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0" name="Google Shape;330;p11"/>
            <p:cNvSpPr/>
            <p:nvPr/>
          </p:nvSpPr>
          <p:spPr>
            <a:xfrm>
              <a:off x="1728788" y="3125788"/>
              <a:ext cx="92075" cy="555625"/>
            </a:xfrm>
            <a:custGeom>
              <a:rect b="b" l="l" r="r" t="t"/>
              <a:pathLst>
                <a:path extrusionOk="0" h="747" w="123">
                  <a:moveTo>
                    <a:pt x="111" y="747"/>
                  </a:moveTo>
                  <a:cubicBezTo>
                    <a:pt x="104" y="747"/>
                    <a:pt x="99" y="742"/>
                    <a:pt x="99" y="735"/>
                  </a:cubicBezTo>
                  <a:cubicBezTo>
                    <a:pt x="99" y="312"/>
                    <a:pt x="99" y="312"/>
                    <a:pt x="99" y="312"/>
                  </a:cubicBezTo>
                  <a:cubicBezTo>
                    <a:pt x="99" y="293"/>
                    <a:pt x="90" y="275"/>
                    <a:pt x="74" y="263"/>
                  </a:cubicBezTo>
                  <a:cubicBezTo>
                    <a:pt x="34" y="231"/>
                    <a:pt x="34" y="231"/>
                    <a:pt x="34" y="231"/>
                  </a:cubicBezTo>
                  <a:cubicBezTo>
                    <a:pt x="12" y="214"/>
                    <a:pt x="0" y="189"/>
                    <a:pt x="0" y="162"/>
                  </a:cubicBezTo>
                  <a:cubicBezTo>
                    <a:pt x="0" y="12"/>
                    <a:pt x="0" y="12"/>
                    <a:pt x="0" y="12"/>
                  </a:cubicBezTo>
                  <a:cubicBezTo>
                    <a:pt x="0" y="6"/>
                    <a:pt x="5" y="0"/>
                    <a:pt x="12" y="0"/>
                  </a:cubicBezTo>
                  <a:cubicBezTo>
                    <a:pt x="19" y="0"/>
                    <a:pt x="24" y="6"/>
                    <a:pt x="24" y="12"/>
                  </a:cubicBezTo>
                  <a:cubicBezTo>
                    <a:pt x="24" y="162"/>
                    <a:pt x="24" y="162"/>
                    <a:pt x="24" y="162"/>
                  </a:cubicBezTo>
                  <a:cubicBezTo>
                    <a:pt x="24" y="182"/>
                    <a:pt x="33" y="200"/>
                    <a:pt x="48" y="212"/>
                  </a:cubicBezTo>
                  <a:cubicBezTo>
                    <a:pt x="89" y="244"/>
                    <a:pt x="89" y="244"/>
                    <a:pt x="89" y="244"/>
                  </a:cubicBezTo>
                  <a:cubicBezTo>
                    <a:pt x="110" y="260"/>
                    <a:pt x="123" y="285"/>
                    <a:pt x="123" y="312"/>
                  </a:cubicBezTo>
                  <a:cubicBezTo>
                    <a:pt x="123" y="735"/>
                    <a:pt x="123" y="735"/>
                    <a:pt x="123" y="735"/>
                  </a:cubicBezTo>
                  <a:cubicBezTo>
                    <a:pt x="123" y="742"/>
                    <a:pt x="117" y="747"/>
                    <a:pt x="111" y="747"/>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1" name="Google Shape;331;p11"/>
            <p:cNvSpPr/>
            <p:nvPr/>
          </p:nvSpPr>
          <p:spPr>
            <a:xfrm>
              <a:off x="1928813" y="3598863"/>
              <a:ext cx="87312" cy="209550"/>
            </a:xfrm>
            <a:custGeom>
              <a:rect b="b" l="l" r="r" t="t"/>
              <a:pathLst>
                <a:path extrusionOk="0" h="282" w="118">
                  <a:moveTo>
                    <a:pt x="104" y="282"/>
                  </a:moveTo>
                  <a:cubicBezTo>
                    <a:pt x="101" y="282"/>
                    <a:pt x="99" y="281"/>
                    <a:pt x="97" y="279"/>
                  </a:cubicBezTo>
                  <a:cubicBezTo>
                    <a:pt x="34" y="230"/>
                    <a:pt x="34" y="230"/>
                    <a:pt x="34" y="230"/>
                  </a:cubicBezTo>
                  <a:cubicBezTo>
                    <a:pt x="13" y="214"/>
                    <a:pt x="0" y="189"/>
                    <a:pt x="0" y="162"/>
                  </a:cubicBezTo>
                  <a:cubicBezTo>
                    <a:pt x="0" y="12"/>
                    <a:pt x="0" y="12"/>
                    <a:pt x="0" y="12"/>
                  </a:cubicBezTo>
                  <a:cubicBezTo>
                    <a:pt x="0" y="5"/>
                    <a:pt x="6" y="0"/>
                    <a:pt x="12" y="0"/>
                  </a:cubicBezTo>
                  <a:cubicBezTo>
                    <a:pt x="19" y="0"/>
                    <a:pt x="24" y="5"/>
                    <a:pt x="24" y="12"/>
                  </a:cubicBezTo>
                  <a:cubicBezTo>
                    <a:pt x="24" y="162"/>
                    <a:pt x="24" y="162"/>
                    <a:pt x="24" y="162"/>
                  </a:cubicBezTo>
                  <a:cubicBezTo>
                    <a:pt x="24" y="181"/>
                    <a:pt x="33" y="199"/>
                    <a:pt x="49" y="211"/>
                  </a:cubicBezTo>
                  <a:cubicBezTo>
                    <a:pt x="111" y="260"/>
                    <a:pt x="111" y="260"/>
                    <a:pt x="111" y="260"/>
                  </a:cubicBezTo>
                  <a:cubicBezTo>
                    <a:pt x="117" y="265"/>
                    <a:pt x="118" y="272"/>
                    <a:pt x="113" y="277"/>
                  </a:cubicBezTo>
                  <a:cubicBezTo>
                    <a:pt x="111" y="280"/>
                    <a:pt x="108" y="282"/>
                    <a:pt x="104" y="282"/>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2" name="Google Shape;332;p11"/>
            <p:cNvSpPr/>
            <p:nvPr/>
          </p:nvSpPr>
          <p:spPr>
            <a:xfrm>
              <a:off x="1731963" y="3598863"/>
              <a:ext cx="88900" cy="209550"/>
            </a:xfrm>
            <a:custGeom>
              <a:rect b="b" l="l" r="r" t="t"/>
              <a:pathLst>
                <a:path extrusionOk="0" h="282" w="118">
                  <a:moveTo>
                    <a:pt x="14" y="282"/>
                  </a:moveTo>
                  <a:cubicBezTo>
                    <a:pt x="10" y="282"/>
                    <a:pt x="7" y="280"/>
                    <a:pt x="5" y="277"/>
                  </a:cubicBezTo>
                  <a:cubicBezTo>
                    <a:pt x="0" y="272"/>
                    <a:pt x="1" y="265"/>
                    <a:pt x="7" y="260"/>
                  </a:cubicBezTo>
                  <a:cubicBezTo>
                    <a:pt x="69" y="211"/>
                    <a:pt x="69" y="211"/>
                    <a:pt x="69" y="211"/>
                  </a:cubicBezTo>
                  <a:cubicBezTo>
                    <a:pt x="85" y="199"/>
                    <a:pt x="94" y="181"/>
                    <a:pt x="94" y="162"/>
                  </a:cubicBezTo>
                  <a:cubicBezTo>
                    <a:pt x="94" y="12"/>
                    <a:pt x="94" y="12"/>
                    <a:pt x="94" y="12"/>
                  </a:cubicBezTo>
                  <a:cubicBezTo>
                    <a:pt x="94" y="5"/>
                    <a:pt x="99" y="0"/>
                    <a:pt x="106" y="0"/>
                  </a:cubicBezTo>
                  <a:cubicBezTo>
                    <a:pt x="112" y="0"/>
                    <a:pt x="118" y="5"/>
                    <a:pt x="118" y="12"/>
                  </a:cubicBezTo>
                  <a:cubicBezTo>
                    <a:pt x="118" y="162"/>
                    <a:pt x="118" y="162"/>
                    <a:pt x="118" y="162"/>
                  </a:cubicBezTo>
                  <a:cubicBezTo>
                    <a:pt x="118" y="189"/>
                    <a:pt x="106" y="214"/>
                    <a:pt x="84" y="230"/>
                  </a:cubicBezTo>
                  <a:cubicBezTo>
                    <a:pt x="21" y="279"/>
                    <a:pt x="21" y="279"/>
                    <a:pt x="21" y="279"/>
                  </a:cubicBezTo>
                  <a:cubicBezTo>
                    <a:pt x="19" y="281"/>
                    <a:pt x="17" y="282"/>
                    <a:pt x="14" y="282"/>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cxnSp>
          <p:nvCxnSpPr>
            <p:cNvPr id="333" name="Google Shape;333;p11"/>
            <p:cNvCxnSpPr/>
            <p:nvPr/>
          </p:nvCxnSpPr>
          <p:spPr>
            <a:xfrm>
              <a:off x="1811338" y="3671888"/>
              <a:ext cx="0" cy="0"/>
            </a:xfrm>
            <a:prstGeom prst="straightConnector1">
              <a:avLst/>
            </a:prstGeom>
            <a:solidFill>
              <a:srgbClr val="E41165"/>
            </a:solidFill>
            <a:ln cap="rnd" cmpd="sng" w="17450">
              <a:solidFill>
                <a:srgbClr val="FF0A82"/>
              </a:solidFill>
              <a:prstDash val="solid"/>
              <a:miter lim="800000"/>
              <a:headEnd len="med" w="med" type="none"/>
              <a:tailEnd len="med" w="med" type="none"/>
            </a:ln>
          </p:spPr>
        </p:cxnSp>
        <p:sp>
          <p:nvSpPr>
            <p:cNvPr id="334" name="Google Shape;334;p11"/>
            <p:cNvSpPr/>
            <p:nvPr/>
          </p:nvSpPr>
          <p:spPr>
            <a:xfrm>
              <a:off x="1550988" y="3303588"/>
              <a:ext cx="212725" cy="377825"/>
            </a:xfrm>
            <a:custGeom>
              <a:rect b="b" l="l" r="r" t="t"/>
              <a:pathLst>
                <a:path extrusionOk="0" h="509" w="285">
                  <a:moveTo>
                    <a:pt x="197" y="509"/>
                  </a:moveTo>
                  <a:cubicBezTo>
                    <a:pt x="12" y="509"/>
                    <a:pt x="12" y="509"/>
                    <a:pt x="12" y="509"/>
                  </a:cubicBezTo>
                  <a:cubicBezTo>
                    <a:pt x="6" y="509"/>
                    <a:pt x="0" y="504"/>
                    <a:pt x="0" y="497"/>
                  </a:cubicBezTo>
                  <a:cubicBezTo>
                    <a:pt x="0" y="491"/>
                    <a:pt x="6" y="485"/>
                    <a:pt x="12" y="485"/>
                  </a:cubicBezTo>
                  <a:cubicBezTo>
                    <a:pt x="197" y="485"/>
                    <a:pt x="197" y="485"/>
                    <a:pt x="197" y="485"/>
                  </a:cubicBezTo>
                  <a:cubicBezTo>
                    <a:pt x="232" y="485"/>
                    <a:pt x="261" y="457"/>
                    <a:pt x="261" y="422"/>
                  </a:cubicBezTo>
                  <a:cubicBezTo>
                    <a:pt x="261" y="286"/>
                    <a:pt x="261" y="286"/>
                    <a:pt x="261" y="286"/>
                  </a:cubicBezTo>
                  <a:cubicBezTo>
                    <a:pt x="261" y="266"/>
                    <a:pt x="251" y="246"/>
                    <a:pt x="234" y="235"/>
                  </a:cubicBezTo>
                  <a:cubicBezTo>
                    <a:pt x="108" y="146"/>
                    <a:pt x="108" y="146"/>
                    <a:pt x="108" y="146"/>
                  </a:cubicBezTo>
                  <a:cubicBezTo>
                    <a:pt x="85" y="129"/>
                    <a:pt x="71" y="103"/>
                    <a:pt x="71" y="74"/>
                  </a:cubicBezTo>
                  <a:cubicBezTo>
                    <a:pt x="71" y="12"/>
                    <a:pt x="71" y="12"/>
                    <a:pt x="71" y="12"/>
                  </a:cubicBezTo>
                  <a:cubicBezTo>
                    <a:pt x="71" y="5"/>
                    <a:pt x="77" y="0"/>
                    <a:pt x="83" y="0"/>
                  </a:cubicBezTo>
                  <a:cubicBezTo>
                    <a:pt x="90" y="0"/>
                    <a:pt x="95" y="5"/>
                    <a:pt x="95" y="12"/>
                  </a:cubicBezTo>
                  <a:cubicBezTo>
                    <a:pt x="95" y="74"/>
                    <a:pt x="95" y="74"/>
                    <a:pt x="95" y="74"/>
                  </a:cubicBezTo>
                  <a:cubicBezTo>
                    <a:pt x="95" y="95"/>
                    <a:pt x="105" y="114"/>
                    <a:pt x="122" y="126"/>
                  </a:cubicBezTo>
                  <a:cubicBezTo>
                    <a:pt x="248" y="215"/>
                    <a:pt x="248" y="215"/>
                    <a:pt x="248" y="215"/>
                  </a:cubicBezTo>
                  <a:cubicBezTo>
                    <a:pt x="271" y="231"/>
                    <a:pt x="285" y="258"/>
                    <a:pt x="285" y="286"/>
                  </a:cubicBezTo>
                  <a:cubicBezTo>
                    <a:pt x="285" y="422"/>
                    <a:pt x="285" y="422"/>
                    <a:pt x="285" y="422"/>
                  </a:cubicBezTo>
                  <a:cubicBezTo>
                    <a:pt x="285" y="470"/>
                    <a:pt x="245" y="509"/>
                    <a:pt x="197" y="509"/>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5" name="Google Shape;335;p11"/>
            <p:cNvSpPr/>
            <p:nvPr/>
          </p:nvSpPr>
          <p:spPr>
            <a:xfrm>
              <a:off x="2127250" y="3186113"/>
              <a:ext cx="112712" cy="111125"/>
            </a:xfrm>
            <a:custGeom>
              <a:rect b="b" l="l" r="r" t="t"/>
              <a:pathLst>
                <a:path extrusionOk="0" h="149" w="151">
                  <a:moveTo>
                    <a:pt x="68" y="149"/>
                  </a:moveTo>
                  <a:cubicBezTo>
                    <a:pt x="67" y="149"/>
                    <a:pt x="66" y="149"/>
                    <a:pt x="65" y="149"/>
                  </a:cubicBezTo>
                  <a:cubicBezTo>
                    <a:pt x="65" y="149"/>
                    <a:pt x="65" y="149"/>
                    <a:pt x="65" y="149"/>
                  </a:cubicBezTo>
                  <a:cubicBezTo>
                    <a:pt x="48" y="148"/>
                    <a:pt x="33" y="141"/>
                    <a:pt x="21" y="129"/>
                  </a:cubicBezTo>
                  <a:cubicBezTo>
                    <a:pt x="10" y="118"/>
                    <a:pt x="3" y="102"/>
                    <a:pt x="2" y="86"/>
                  </a:cubicBezTo>
                  <a:cubicBezTo>
                    <a:pt x="0" y="55"/>
                    <a:pt x="20" y="28"/>
                    <a:pt x="50" y="19"/>
                  </a:cubicBezTo>
                  <a:cubicBezTo>
                    <a:pt x="51" y="19"/>
                    <a:pt x="51" y="19"/>
                    <a:pt x="51" y="19"/>
                  </a:cubicBezTo>
                  <a:cubicBezTo>
                    <a:pt x="151" y="0"/>
                    <a:pt x="151" y="0"/>
                    <a:pt x="151" y="0"/>
                  </a:cubicBezTo>
                  <a:cubicBezTo>
                    <a:pt x="132" y="101"/>
                    <a:pt x="132" y="101"/>
                    <a:pt x="132" y="101"/>
                  </a:cubicBezTo>
                  <a:cubicBezTo>
                    <a:pt x="123" y="130"/>
                    <a:pt x="98" y="149"/>
                    <a:pt x="68" y="149"/>
                  </a:cubicBezTo>
                  <a:close/>
                  <a:moveTo>
                    <a:pt x="66" y="125"/>
                  </a:moveTo>
                  <a:cubicBezTo>
                    <a:pt x="85" y="126"/>
                    <a:pt x="103" y="114"/>
                    <a:pt x="108" y="95"/>
                  </a:cubicBezTo>
                  <a:cubicBezTo>
                    <a:pt x="121" y="30"/>
                    <a:pt x="121" y="30"/>
                    <a:pt x="121" y="30"/>
                  </a:cubicBezTo>
                  <a:cubicBezTo>
                    <a:pt x="56" y="42"/>
                    <a:pt x="56" y="42"/>
                    <a:pt x="56" y="42"/>
                  </a:cubicBezTo>
                  <a:cubicBezTo>
                    <a:pt x="37" y="48"/>
                    <a:pt x="25" y="65"/>
                    <a:pt x="26" y="85"/>
                  </a:cubicBezTo>
                  <a:cubicBezTo>
                    <a:pt x="26" y="95"/>
                    <a:pt x="31" y="105"/>
                    <a:pt x="38" y="112"/>
                  </a:cubicBezTo>
                  <a:cubicBezTo>
                    <a:pt x="46" y="120"/>
                    <a:pt x="55" y="124"/>
                    <a:pt x="66" y="125"/>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6" name="Google Shape;336;p11"/>
            <p:cNvSpPr/>
            <p:nvPr/>
          </p:nvSpPr>
          <p:spPr>
            <a:xfrm>
              <a:off x="1538288" y="3201988"/>
              <a:ext cx="112712" cy="111125"/>
            </a:xfrm>
            <a:custGeom>
              <a:rect b="b" l="l" r="r" t="t"/>
              <a:pathLst>
                <a:path extrusionOk="0" h="149" w="151">
                  <a:moveTo>
                    <a:pt x="83" y="149"/>
                  </a:moveTo>
                  <a:cubicBezTo>
                    <a:pt x="54" y="149"/>
                    <a:pt x="28" y="129"/>
                    <a:pt x="20" y="101"/>
                  </a:cubicBezTo>
                  <a:cubicBezTo>
                    <a:pt x="19" y="100"/>
                    <a:pt x="19" y="100"/>
                    <a:pt x="19" y="100"/>
                  </a:cubicBezTo>
                  <a:cubicBezTo>
                    <a:pt x="0" y="0"/>
                    <a:pt x="0" y="0"/>
                    <a:pt x="0" y="0"/>
                  </a:cubicBezTo>
                  <a:cubicBezTo>
                    <a:pt x="102" y="19"/>
                    <a:pt x="102" y="19"/>
                    <a:pt x="102" y="19"/>
                  </a:cubicBezTo>
                  <a:cubicBezTo>
                    <a:pt x="131" y="27"/>
                    <a:pt x="151" y="55"/>
                    <a:pt x="149" y="86"/>
                  </a:cubicBezTo>
                  <a:cubicBezTo>
                    <a:pt x="149" y="86"/>
                    <a:pt x="149" y="86"/>
                    <a:pt x="149" y="86"/>
                  </a:cubicBezTo>
                  <a:cubicBezTo>
                    <a:pt x="149" y="102"/>
                    <a:pt x="142" y="118"/>
                    <a:pt x="130" y="129"/>
                  </a:cubicBezTo>
                  <a:cubicBezTo>
                    <a:pt x="119" y="141"/>
                    <a:pt x="103" y="148"/>
                    <a:pt x="87" y="149"/>
                  </a:cubicBezTo>
                  <a:cubicBezTo>
                    <a:pt x="86" y="149"/>
                    <a:pt x="84" y="149"/>
                    <a:pt x="83" y="149"/>
                  </a:cubicBezTo>
                  <a:close/>
                  <a:moveTo>
                    <a:pt x="43" y="95"/>
                  </a:moveTo>
                  <a:cubicBezTo>
                    <a:pt x="49" y="113"/>
                    <a:pt x="66" y="126"/>
                    <a:pt x="86" y="125"/>
                  </a:cubicBezTo>
                  <a:cubicBezTo>
                    <a:pt x="96" y="124"/>
                    <a:pt x="106" y="120"/>
                    <a:pt x="113" y="112"/>
                  </a:cubicBezTo>
                  <a:cubicBezTo>
                    <a:pt x="121" y="105"/>
                    <a:pt x="125" y="95"/>
                    <a:pt x="125" y="85"/>
                  </a:cubicBezTo>
                  <a:cubicBezTo>
                    <a:pt x="125" y="85"/>
                    <a:pt x="125" y="85"/>
                    <a:pt x="125" y="85"/>
                  </a:cubicBezTo>
                  <a:cubicBezTo>
                    <a:pt x="126" y="65"/>
                    <a:pt x="114" y="48"/>
                    <a:pt x="96" y="42"/>
                  </a:cubicBezTo>
                  <a:cubicBezTo>
                    <a:pt x="31" y="30"/>
                    <a:pt x="31" y="30"/>
                    <a:pt x="31" y="30"/>
                  </a:cubicBezTo>
                  <a:lnTo>
                    <a:pt x="43" y="95"/>
                  </a:lnTo>
                  <a:close/>
                  <a:moveTo>
                    <a:pt x="137" y="85"/>
                  </a:moveTo>
                  <a:cubicBezTo>
                    <a:pt x="137" y="85"/>
                    <a:pt x="137" y="85"/>
                    <a:pt x="137" y="85"/>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7" name="Google Shape;337;p11"/>
            <p:cNvSpPr/>
            <p:nvPr/>
          </p:nvSpPr>
          <p:spPr>
            <a:xfrm>
              <a:off x="1870075" y="2941638"/>
              <a:ext cx="109537" cy="136525"/>
            </a:xfrm>
            <a:custGeom>
              <a:rect b="b" l="l" r="r" t="t"/>
              <a:pathLst>
                <a:path extrusionOk="0" h="183" w="146">
                  <a:moveTo>
                    <a:pt x="73" y="183"/>
                  </a:moveTo>
                  <a:cubicBezTo>
                    <a:pt x="56" y="183"/>
                    <a:pt x="41" y="177"/>
                    <a:pt x="28" y="166"/>
                  </a:cubicBezTo>
                  <a:cubicBezTo>
                    <a:pt x="5" y="146"/>
                    <a:pt x="0" y="112"/>
                    <a:pt x="15" y="85"/>
                  </a:cubicBezTo>
                  <a:cubicBezTo>
                    <a:pt x="15" y="84"/>
                    <a:pt x="15" y="84"/>
                    <a:pt x="15" y="84"/>
                  </a:cubicBezTo>
                  <a:cubicBezTo>
                    <a:pt x="73" y="0"/>
                    <a:pt x="73" y="0"/>
                    <a:pt x="73" y="0"/>
                  </a:cubicBezTo>
                  <a:cubicBezTo>
                    <a:pt x="131" y="85"/>
                    <a:pt x="131" y="85"/>
                    <a:pt x="131" y="85"/>
                  </a:cubicBezTo>
                  <a:cubicBezTo>
                    <a:pt x="146" y="112"/>
                    <a:pt x="140" y="146"/>
                    <a:pt x="117" y="166"/>
                  </a:cubicBezTo>
                  <a:cubicBezTo>
                    <a:pt x="105" y="177"/>
                    <a:pt x="89" y="183"/>
                    <a:pt x="73" y="183"/>
                  </a:cubicBezTo>
                  <a:close/>
                  <a:moveTo>
                    <a:pt x="35" y="97"/>
                  </a:moveTo>
                  <a:cubicBezTo>
                    <a:pt x="26" y="114"/>
                    <a:pt x="30" y="135"/>
                    <a:pt x="44" y="148"/>
                  </a:cubicBezTo>
                  <a:cubicBezTo>
                    <a:pt x="52" y="155"/>
                    <a:pt x="62" y="159"/>
                    <a:pt x="73" y="159"/>
                  </a:cubicBezTo>
                  <a:cubicBezTo>
                    <a:pt x="83" y="159"/>
                    <a:pt x="93" y="155"/>
                    <a:pt x="101" y="148"/>
                  </a:cubicBezTo>
                  <a:cubicBezTo>
                    <a:pt x="101" y="148"/>
                    <a:pt x="101" y="148"/>
                    <a:pt x="101" y="148"/>
                  </a:cubicBezTo>
                  <a:cubicBezTo>
                    <a:pt x="115" y="135"/>
                    <a:pt x="119" y="114"/>
                    <a:pt x="110" y="97"/>
                  </a:cubicBezTo>
                  <a:cubicBezTo>
                    <a:pt x="73" y="42"/>
                    <a:pt x="73" y="42"/>
                    <a:pt x="73" y="42"/>
                  </a:cubicBezTo>
                  <a:lnTo>
                    <a:pt x="35" y="97"/>
                  </a:ln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8" name="Google Shape;338;p11"/>
            <p:cNvSpPr/>
            <p:nvPr/>
          </p:nvSpPr>
          <p:spPr>
            <a:xfrm>
              <a:off x="1660525" y="3033713"/>
              <a:ext cx="112712" cy="111125"/>
            </a:xfrm>
            <a:custGeom>
              <a:rect b="b" l="l" r="r" t="t"/>
              <a:pathLst>
                <a:path extrusionOk="0" h="149" w="151">
                  <a:moveTo>
                    <a:pt x="83" y="149"/>
                  </a:moveTo>
                  <a:cubicBezTo>
                    <a:pt x="53" y="149"/>
                    <a:pt x="28" y="130"/>
                    <a:pt x="19" y="102"/>
                  </a:cubicBezTo>
                  <a:cubicBezTo>
                    <a:pt x="19" y="101"/>
                    <a:pt x="19" y="101"/>
                    <a:pt x="19" y="101"/>
                  </a:cubicBezTo>
                  <a:cubicBezTo>
                    <a:pt x="0" y="0"/>
                    <a:pt x="0" y="0"/>
                    <a:pt x="0" y="0"/>
                  </a:cubicBezTo>
                  <a:cubicBezTo>
                    <a:pt x="101" y="20"/>
                    <a:pt x="101" y="20"/>
                    <a:pt x="101" y="20"/>
                  </a:cubicBezTo>
                  <a:cubicBezTo>
                    <a:pt x="131" y="28"/>
                    <a:pt x="151" y="56"/>
                    <a:pt x="149" y="87"/>
                  </a:cubicBezTo>
                  <a:cubicBezTo>
                    <a:pt x="149" y="87"/>
                    <a:pt x="149" y="87"/>
                    <a:pt x="149" y="87"/>
                  </a:cubicBezTo>
                  <a:cubicBezTo>
                    <a:pt x="148" y="103"/>
                    <a:pt x="141" y="118"/>
                    <a:pt x="130" y="130"/>
                  </a:cubicBezTo>
                  <a:cubicBezTo>
                    <a:pt x="118" y="142"/>
                    <a:pt x="103" y="148"/>
                    <a:pt x="87" y="149"/>
                  </a:cubicBezTo>
                  <a:cubicBezTo>
                    <a:pt x="85" y="149"/>
                    <a:pt x="84" y="149"/>
                    <a:pt x="83" y="149"/>
                  </a:cubicBezTo>
                  <a:close/>
                  <a:moveTo>
                    <a:pt x="43" y="95"/>
                  </a:moveTo>
                  <a:cubicBezTo>
                    <a:pt x="48" y="114"/>
                    <a:pt x="66" y="126"/>
                    <a:pt x="85" y="125"/>
                  </a:cubicBezTo>
                  <a:cubicBezTo>
                    <a:pt x="96" y="125"/>
                    <a:pt x="105" y="120"/>
                    <a:pt x="113" y="113"/>
                  </a:cubicBezTo>
                  <a:cubicBezTo>
                    <a:pt x="120" y="106"/>
                    <a:pt x="125" y="96"/>
                    <a:pt x="125" y="85"/>
                  </a:cubicBezTo>
                  <a:cubicBezTo>
                    <a:pt x="137" y="86"/>
                    <a:pt x="137" y="86"/>
                    <a:pt x="137" y="86"/>
                  </a:cubicBezTo>
                  <a:cubicBezTo>
                    <a:pt x="125" y="85"/>
                    <a:pt x="125" y="85"/>
                    <a:pt x="125" y="85"/>
                  </a:cubicBezTo>
                  <a:cubicBezTo>
                    <a:pt x="126" y="66"/>
                    <a:pt x="114" y="48"/>
                    <a:pt x="95" y="43"/>
                  </a:cubicBezTo>
                  <a:cubicBezTo>
                    <a:pt x="30" y="31"/>
                    <a:pt x="30" y="31"/>
                    <a:pt x="30" y="31"/>
                  </a:cubicBezTo>
                  <a:lnTo>
                    <a:pt x="43" y="95"/>
                  </a:ln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39" name="Google Shape;339;p11"/>
            <p:cNvSpPr/>
            <p:nvPr/>
          </p:nvSpPr>
          <p:spPr>
            <a:xfrm>
              <a:off x="2005013" y="3068638"/>
              <a:ext cx="111125" cy="111125"/>
            </a:xfrm>
            <a:custGeom>
              <a:rect b="b" l="l" r="r" t="t"/>
              <a:pathLst>
                <a:path extrusionOk="0" h="149" w="151">
                  <a:moveTo>
                    <a:pt x="68" y="149"/>
                  </a:moveTo>
                  <a:cubicBezTo>
                    <a:pt x="67" y="149"/>
                    <a:pt x="66" y="149"/>
                    <a:pt x="65" y="149"/>
                  </a:cubicBezTo>
                  <a:cubicBezTo>
                    <a:pt x="65" y="149"/>
                    <a:pt x="65" y="149"/>
                    <a:pt x="65" y="149"/>
                  </a:cubicBezTo>
                  <a:cubicBezTo>
                    <a:pt x="48" y="148"/>
                    <a:pt x="33" y="141"/>
                    <a:pt x="21" y="130"/>
                  </a:cubicBezTo>
                  <a:cubicBezTo>
                    <a:pt x="10" y="118"/>
                    <a:pt x="3" y="103"/>
                    <a:pt x="2" y="87"/>
                  </a:cubicBezTo>
                  <a:cubicBezTo>
                    <a:pt x="0" y="56"/>
                    <a:pt x="20" y="28"/>
                    <a:pt x="50" y="19"/>
                  </a:cubicBezTo>
                  <a:cubicBezTo>
                    <a:pt x="51" y="19"/>
                    <a:pt x="51" y="19"/>
                    <a:pt x="51" y="19"/>
                  </a:cubicBezTo>
                  <a:cubicBezTo>
                    <a:pt x="151" y="0"/>
                    <a:pt x="151" y="0"/>
                    <a:pt x="151" y="0"/>
                  </a:cubicBezTo>
                  <a:cubicBezTo>
                    <a:pt x="132" y="102"/>
                    <a:pt x="132" y="102"/>
                    <a:pt x="132" y="102"/>
                  </a:cubicBezTo>
                  <a:cubicBezTo>
                    <a:pt x="123" y="130"/>
                    <a:pt x="98" y="149"/>
                    <a:pt x="68" y="149"/>
                  </a:cubicBezTo>
                  <a:close/>
                  <a:moveTo>
                    <a:pt x="66" y="125"/>
                  </a:moveTo>
                  <a:cubicBezTo>
                    <a:pt x="85" y="126"/>
                    <a:pt x="103" y="114"/>
                    <a:pt x="108" y="95"/>
                  </a:cubicBezTo>
                  <a:cubicBezTo>
                    <a:pt x="121" y="30"/>
                    <a:pt x="121" y="30"/>
                    <a:pt x="121" y="30"/>
                  </a:cubicBezTo>
                  <a:cubicBezTo>
                    <a:pt x="56" y="43"/>
                    <a:pt x="56" y="43"/>
                    <a:pt x="56" y="43"/>
                  </a:cubicBezTo>
                  <a:cubicBezTo>
                    <a:pt x="37" y="48"/>
                    <a:pt x="25" y="66"/>
                    <a:pt x="26" y="85"/>
                  </a:cubicBezTo>
                  <a:cubicBezTo>
                    <a:pt x="26" y="96"/>
                    <a:pt x="31" y="106"/>
                    <a:pt x="38" y="113"/>
                  </a:cubicBezTo>
                  <a:cubicBezTo>
                    <a:pt x="46" y="120"/>
                    <a:pt x="55" y="125"/>
                    <a:pt x="66" y="125"/>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sp>
        <p:nvSpPr>
          <p:cNvPr id="340" name="Google Shape;340;p11"/>
          <p:cNvSpPr txBox="1"/>
          <p:nvPr/>
        </p:nvSpPr>
        <p:spPr>
          <a:xfrm>
            <a:off x="2997635" y="4428606"/>
            <a:ext cx="15535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Bring everything</a:t>
            </a:r>
            <a:endParaRPr b="0" i="0" sz="1600" u="none" cap="none" strike="noStrike">
              <a:solidFill>
                <a:srgbClr val="000000"/>
              </a:solidFill>
              <a:latin typeface="Calibri"/>
              <a:ea typeface="Calibri"/>
              <a:cs typeface="Calibri"/>
              <a:sym typeface="Calibri"/>
            </a:endParaRPr>
          </a:p>
        </p:txBody>
      </p:sp>
      <p:grpSp>
        <p:nvGrpSpPr>
          <p:cNvPr id="341" name="Google Shape;341;p11"/>
          <p:cNvGrpSpPr/>
          <p:nvPr/>
        </p:nvGrpSpPr>
        <p:grpSpPr>
          <a:xfrm>
            <a:off x="3459387" y="3584743"/>
            <a:ext cx="630080" cy="630080"/>
            <a:chOff x="3327400" y="3060700"/>
            <a:chExt cx="630238" cy="630238"/>
          </a:xfrm>
        </p:grpSpPr>
        <p:sp>
          <p:nvSpPr>
            <p:cNvPr id="342" name="Google Shape;342;p11"/>
            <p:cNvSpPr/>
            <p:nvPr/>
          </p:nvSpPr>
          <p:spPr>
            <a:xfrm>
              <a:off x="3471863" y="3060700"/>
              <a:ext cx="341313" cy="630238"/>
            </a:xfrm>
            <a:custGeom>
              <a:rect b="b" l="l" r="r" t="t"/>
              <a:pathLst>
                <a:path extrusionOk="0" h="836" w="454">
                  <a:moveTo>
                    <a:pt x="227" y="836"/>
                  </a:moveTo>
                  <a:cubicBezTo>
                    <a:pt x="185" y="836"/>
                    <a:pt x="144" y="816"/>
                    <a:pt x="109" y="777"/>
                  </a:cubicBezTo>
                  <a:cubicBezTo>
                    <a:pt x="41" y="701"/>
                    <a:pt x="0" y="567"/>
                    <a:pt x="0" y="418"/>
                  </a:cubicBezTo>
                  <a:cubicBezTo>
                    <a:pt x="0" y="308"/>
                    <a:pt x="22" y="204"/>
                    <a:pt x="64" y="125"/>
                  </a:cubicBezTo>
                  <a:cubicBezTo>
                    <a:pt x="107" y="44"/>
                    <a:pt x="165" y="0"/>
                    <a:pt x="227" y="0"/>
                  </a:cubicBezTo>
                  <a:cubicBezTo>
                    <a:pt x="227" y="0"/>
                    <a:pt x="227" y="0"/>
                    <a:pt x="227" y="0"/>
                  </a:cubicBezTo>
                  <a:cubicBezTo>
                    <a:pt x="274" y="0"/>
                    <a:pt x="319" y="25"/>
                    <a:pt x="357" y="74"/>
                  </a:cubicBezTo>
                  <a:cubicBezTo>
                    <a:pt x="418" y="152"/>
                    <a:pt x="454" y="280"/>
                    <a:pt x="454" y="418"/>
                  </a:cubicBezTo>
                  <a:cubicBezTo>
                    <a:pt x="454" y="555"/>
                    <a:pt x="418" y="684"/>
                    <a:pt x="357" y="761"/>
                  </a:cubicBezTo>
                  <a:cubicBezTo>
                    <a:pt x="319" y="810"/>
                    <a:pt x="274" y="836"/>
                    <a:pt x="227" y="836"/>
                  </a:cubicBezTo>
                  <a:close/>
                  <a:moveTo>
                    <a:pt x="227" y="24"/>
                  </a:moveTo>
                  <a:cubicBezTo>
                    <a:pt x="174" y="24"/>
                    <a:pt x="124" y="64"/>
                    <a:pt x="85" y="136"/>
                  </a:cubicBezTo>
                  <a:cubicBezTo>
                    <a:pt x="46" y="211"/>
                    <a:pt x="24" y="311"/>
                    <a:pt x="24" y="418"/>
                  </a:cubicBezTo>
                  <a:cubicBezTo>
                    <a:pt x="24" y="559"/>
                    <a:pt x="63" y="690"/>
                    <a:pt x="127" y="761"/>
                  </a:cubicBezTo>
                  <a:cubicBezTo>
                    <a:pt x="157" y="794"/>
                    <a:pt x="192" y="812"/>
                    <a:pt x="227" y="812"/>
                  </a:cubicBezTo>
                  <a:cubicBezTo>
                    <a:pt x="266" y="812"/>
                    <a:pt x="305" y="790"/>
                    <a:pt x="338" y="747"/>
                  </a:cubicBezTo>
                  <a:cubicBezTo>
                    <a:pt x="396" y="673"/>
                    <a:pt x="430" y="550"/>
                    <a:pt x="430" y="418"/>
                  </a:cubicBezTo>
                  <a:cubicBezTo>
                    <a:pt x="430" y="285"/>
                    <a:pt x="396" y="162"/>
                    <a:pt x="338" y="89"/>
                  </a:cubicBezTo>
                  <a:cubicBezTo>
                    <a:pt x="305" y="46"/>
                    <a:pt x="266" y="24"/>
                    <a:pt x="227" y="24"/>
                  </a:cubicBezTo>
                  <a:cubicBezTo>
                    <a:pt x="227" y="24"/>
                    <a:pt x="227" y="24"/>
                    <a:pt x="227"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3" name="Google Shape;343;p11"/>
            <p:cNvSpPr/>
            <p:nvPr/>
          </p:nvSpPr>
          <p:spPr>
            <a:xfrm>
              <a:off x="3327400" y="3205163"/>
              <a:ext cx="630238" cy="341313"/>
            </a:xfrm>
            <a:custGeom>
              <a:rect b="b" l="l" r="r" t="t"/>
              <a:pathLst>
                <a:path extrusionOk="0" h="454" w="836">
                  <a:moveTo>
                    <a:pt x="418" y="454"/>
                  </a:moveTo>
                  <a:cubicBezTo>
                    <a:pt x="280" y="454"/>
                    <a:pt x="151" y="418"/>
                    <a:pt x="74" y="357"/>
                  </a:cubicBezTo>
                  <a:cubicBezTo>
                    <a:pt x="25" y="319"/>
                    <a:pt x="0" y="274"/>
                    <a:pt x="0" y="227"/>
                  </a:cubicBezTo>
                  <a:cubicBezTo>
                    <a:pt x="0" y="165"/>
                    <a:pt x="44" y="107"/>
                    <a:pt x="125" y="64"/>
                  </a:cubicBezTo>
                  <a:cubicBezTo>
                    <a:pt x="203" y="23"/>
                    <a:pt x="307" y="0"/>
                    <a:pt x="418" y="0"/>
                  </a:cubicBezTo>
                  <a:cubicBezTo>
                    <a:pt x="418" y="0"/>
                    <a:pt x="418" y="0"/>
                    <a:pt x="418" y="0"/>
                  </a:cubicBezTo>
                  <a:cubicBezTo>
                    <a:pt x="567" y="0"/>
                    <a:pt x="701" y="41"/>
                    <a:pt x="777" y="109"/>
                  </a:cubicBezTo>
                  <a:cubicBezTo>
                    <a:pt x="815" y="145"/>
                    <a:pt x="836" y="185"/>
                    <a:pt x="836" y="227"/>
                  </a:cubicBezTo>
                  <a:cubicBezTo>
                    <a:pt x="836" y="227"/>
                    <a:pt x="836" y="227"/>
                    <a:pt x="836" y="227"/>
                  </a:cubicBezTo>
                  <a:cubicBezTo>
                    <a:pt x="836" y="274"/>
                    <a:pt x="810" y="319"/>
                    <a:pt x="761" y="358"/>
                  </a:cubicBezTo>
                  <a:cubicBezTo>
                    <a:pt x="683" y="418"/>
                    <a:pt x="555" y="454"/>
                    <a:pt x="418" y="454"/>
                  </a:cubicBezTo>
                  <a:close/>
                  <a:moveTo>
                    <a:pt x="418" y="24"/>
                  </a:moveTo>
                  <a:cubicBezTo>
                    <a:pt x="311" y="24"/>
                    <a:pt x="211" y="46"/>
                    <a:pt x="136" y="85"/>
                  </a:cubicBezTo>
                  <a:cubicBezTo>
                    <a:pt x="64" y="124"/>
                    <a:pt x="24" y="174"/>
                    <a:pt x="24" y="227"/>
                  </a:cubicBezTo>
                  <a:cubicBezTo>
                    <a:pt x="24" y="266"/>
                    <a:pt x="46" y="305"/>
                    <a:pt x="88" y="338"/>
                  </a:cubicBezTo>
                  <a:cubicBezTo>
                    <a:pt x="162" y="396"/>
                    <a:pt x="285" y="430"/>
                    <a:pt x="418" y="430"/>
                  </a:cubicBezTo>
                  <a:cubicBezTo>
                    <a:pt x="550" y="430"/>
                    <a:pt x="673" y="396"/>
                    <a:pt x="746" y="339"/>
                  </a:cubicBezTo>
                  <a:cubicBezTo>
                    <a:pt x="789" y="305"/>
                    <a:pt x="812" y="267"/>
                    <a:pt x="812" y="227"/>
                  </a:cubicBezTo>
                  <a:cubicBezTo>
                    <a:pt x="812" y="192"/>
                    <a:pt x="794" y="158"/>
                    <a:pt x="760" y="127"/>
                  </a:cubicBezTo>
                  <a:cubicBezTo>
                    <a:pt x="690" y="63"/>
                    <a:pt x="559" y="24"/>
                    <a:pt x="418" y="24"/>
                  </a:cubicBezTo>
                  <a:cubicBezTo>
                    <a:pt x="418" y="24"/>
                    <a:pt x="418" y="24"/>
                    <a:pt x="418"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4" name="Google Shape;344;p11"/>
            <p:cNvSpPr/>
            <p:nvPr/>
          </p:nvSpPr>
          <p:spPr>
            <a:xfrm>
              <a:off x="3592513" y="3325813"/>
              <a:ext cx="101600" cy="96838"/>
            </a:xfrm>
            <a:custGeom>
              <a:rect b="b" l="l" r="r" t="t"/>
              <a:pathLst>
                <a:path extrusionOk="0" h="128" w="134">
                  <a:moveTo>
                    <a:pt x="67" y="128"/>
                  </a:moveTo>
                  <a:cubicBezTo>
                    <a:pt x="51" y="128"/>
                    <a:pt x="36" y="122"/>
                    <a:pt x="24" y="110"/>
                  </a:cubicBezTo>
                  <a:cubicBezTo>
                    <a:pt x="0" y="86"/>
                    <a:pt x="0" y="48"/>
                    <a:pt x="24" y="24"/>
                  </a:cubicBezTo>
                  <a:cubicBezTo>
                    <a:pt x="47" y="0"/>
                    <a:pt x="86" y="0"/>
                    <a:pt x="110" y="24"/>
                  </a:cubicBezTo>
                  <a:cubicBezTo>
                    <a:pt x="134" y="48"/>
                    <a:pt x="134" y="86"/>
                    <a:pt x="110" y="110"/>
                  </a:cubicBezTo>
                  <a:cubicBezTo>
                    <a:pt x="98" y="122"/>
                    <a:pt x="82" y="128"/>
                    <a:pt x="67" y="128"/>
                  </a:cubicBezTo>
                  <a:close/>
                  <a:moveTo>
                    <a:pt x="67" y="30"/>
                  </a:moveTo>
                  <a:cubicBezTo>
                    <a:pt x="57" y="30"/>
                    <a:pt x="48" y="34"/>
                    <a:pt x="41" y="41"/>
                  </a:cubicBezTo>
                  <a:cubicBezTo>
                    <a:pt x="26" y="55"/>
                    <a:pt x="26" y="79"/>
                    <a:pt x="41" y="93"/>
                  </a:cubicBezTo>
                  <a:cubicBezTo>
                    <a:pt x="55" y="108"/>
                    <a:pt x="79" y="108"/>
                    <a:pt x="93" y="93"/>
                  </a:cubicBezTo>
                  <a:cubicBezTo>
                    <a:pt x="108" y="79"/>
                    <a:pt x="108" y="55"/>
                    <a:pt x="93" y="41"/>
                  </a:cubicBezTo>
                  <a:cubicBezTo>
                    <a:pt x="86" y="34"/>
                    <a:pt x="76" y="30"/>
                    <a:pt x="67" y="30"/>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5" name="Google Shape;345;p11"/>
            <p:cNvSpPr/>
            <p:nvPr/>
          </p:nvSpPr>
          <p:spPr>
            <a:xfrm>
              <a:off x="3330575" y="3063875"/>
              <a:ext cx="101600" cy="100013"/>
            </a:xfrm>
            <a:custGeom>
              <a:rect b="b" l="l" r="r" t="t"/>
              <a:pathLst>
                <a:path extrusionOk="0" h="134" w="135">
                  <a:moveTo>
                    <a:pt x="122" y="134"/>
                  </a:moveTo>
                  <a:cubicBezTo>
                    <a:pt x="119" y="134"/>
                    <a:pt x="116" y="133"/>
                    <a:pt x="113" y="130"/>
                  </a:cubicBezTo>
                  <a:cubicBezTo>
                    <a:pt x="5" y="22"/>
                    <a:pt x="5" y="22"/>
                    <a:pt x="5" y="22"/>
                  </a:cubicBezTo>
                  <a:cubicBezTo>
                    <a:pt x="0" y="17"/>
                    <a:pt x="0" y="10"/>
                    <a:pt x="5" y="5"/>
                  </a:cubicBezTo>
                  <a:cubicBezTo>
                    <a:pt x="10" y="0"/>
                    <a:pt x="17" y="0"/>
                    <a:pt x="22" y="5"/>
                  </a:cubicBezTo>
                  <a:cubicBezTo>
                    <a:pt x="130" y="113"/>
                    <a:pt x="130" y="113"/>
                    <a:pt x="130" y="113"/>
                  </a:cubicBezTo>
                  <a:cubicBezTo>
                    <a:pt x="135" y="118"/>
                    <a:pt x="135" y="126"/>
                    <a:pt x="130" y="130"/>
                  </a:cubicBezTo>
                  <a:cubicBezTo>
                    <a:pt x="128" y="133"/>
                    <a:pt x="125" y="134"/>
                    <a:pt x="122" y="13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6" name="Google Shape;346;p11"/>
            <p:cNvSpPr/>
            <p:nvPr/>
          </p:nvSpPr>
          <p:spPr>
            <a:xfrm>
              <a:off x="3854450" y="3587750"/>
              <a:ext cx="101600" cy="100013"/>
            </a:xfrm>
            <a:custGeom>
              <a:rect b="b" l="l" r="r" t="t"/>
              <a:pathLst>
                <a:path extrusionOk="0" h="134" w="135">
                  <a:moveTo>
                    <a:pt x="121" y="134"/>
                  </a:moveTo>
                  <a:cubicBezTo>
                    <a:pt x="118" y="134"/>
                    <a:pt x="115" y="132"/>
                    <a:pt x="113" y="130"/>
                  </a:cubicBezTo>
                  <a:cubicBezTo>
                    <a:pt x="5" y="22"/>
                    <a:pt x="5" y="22"/>
                    <a:pt x="5" y="22"/>
                  </a:cubicBezTo>
                  <a:cubicBezTo>
                    <a:pt x="0" y="17"/>
                    <a:pt x="0" y="9"/>
                    <a:pt x="5" y="5"/>
                  </a:cubicBezTo>
                  <a:cubicBezTo>
                    <a:pt x="9" y="0"/>
                    <a:pt x="17" y="0"/>
                    <a:pt x="22" y="5"/>
                  </a:cubicBezTo>
                  <a:cubicBezTo>
                    <a:pt x="130" y="113"/>
                    <a:pt x="130" y="113"/>
                    <a:pt x="130" y="113"/>
                  </a:cubicBezTo>
                  <a:cubicBezTo>
                    <a:pt x="135" y="118"/>
                    <a:pt x="135" y="125"/>
                    <a:pt x="130" y="130"/>
                  </a:cubicBezTo>
                  <a:cubicBezTo>
                    <a:pt x="128" y="132"/>
                    <a:pt x="124" y="134"/>
                    <a:pt x="121" y="13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7" name="Google Shape;347;p11"/>
            <p:cNvSpPr/>
            <p:nvPr/>
          </p:nvSpPr>
          <p:spPr>
            <a:xfrm>
              <a:off x="3330575" y="3587750"/>
              <a:ext cx="101600" cy="100013"/>
            </a:xfrm>
            <a:custGeom>
              <a:rect b="b" l="l" r="r" t="t"/>
              <a:pathLst>
                <a:path extrusionOk="0" h="134" w="135">
                  <a:moveTo>
                    <a:pt x="13" y="134"/>
                  </a:moveTo>
                  <a:cubicBezTo>
                    <a:pt x="10" y="134"/>
                    <a:pt x="7" y="132"/>
                    <a:pt x="5" y="130"/>
                  </a:cubicBezTo>
                  <a:cubicBezTo>
                    <a:pt x="0" y="125"/>
                    <a:pt x="0" y="118"/>
                    <a:pt x="5" y="113"/>
                  </a:cubicBezTo>
                  <a:cubicBezTo>
                    <a:pt x="113" y="5"/>
                    <a:pt x="113" y="5"/>
                    <a:pt x="113" y="5"/>
                  </a:cubicBezTo>
                  <a:cubicBezTo>
                    <a:pt x="118" y="0"/>
                    <a:pt x="125" y="0"/>
                    <a:pt x="130" y="5"/>
                  </a:cubicBezTo>
                  <a:cubicBezTo>
                    <a:pt x="135" y="9"/>
                    <a:pt x="135" y="17"/>
                    <a:pt x="130" y="22"/>
                  </a:cubicBezTo>
                  <a:cubicBezTo>
                    <a:pt x="22" y="130"/>
                    <a:pt x="22" y="130"/>
                    <a:pt x="22" y="130"/>
                  </a:cubicBezTo>
                  <a:cubicBezTo>
                    <a:pt x="19" y="132"/>
                    <a:pt x="16" y="134"/>
                    <a:pt x="13" y="13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48" name="Google Shape;348;p11"/>
            <p:cNvSpPr/>
            <p:nvPr/>
          </p:nvSpPr>
          <p:spPr>
            <a:xfrm>
              <a:off x="3854450" y="3063875"/>
              <a:ext cx="101600" cy="100013"/>
            </a:xfrm>
            <a:custGeom>
              <a:rect b="b" l="l" r="r" t="t"/>
              <a:pathLst>
                <a:path extrusionOk="0" h="134" w="135">
                  <a:moveTo>
                    <a:pt x="13" y="134"/>
                  </a:moveTo>
                  <a:cubicBezTo>
                    <a:pt x="10" y="134"/>
                    <a:pt x="7" y="133"/>
                    <a:pt x="5" y="130"/>
                  </a:cubicBezTo>
                  <a:cubicBezTo>
                    <a:pt x="0" y="126"/>
                    <a:pt x="0" y="118"/>
                    <a:pt x="5" y="113"/>
                  </a:cubicBezTo>
                  <a:cubicBezTo>
                    <a:pt x="113" y="5"/>
                    <a:pt x="113" y="5"/>
                    <a:pt x="113" y="5"/>
                  </a:cubicBezTo>
                  <a:cubicBezTo>
                    <a:pt x="118" y="0"/>
                    <a:pt x="125" y="0"/>
                    <a:pt x="130" y="5"/>
                  </a:cubicBezTo>
                  <a:cubicBezTo>
                    <a:pt x="135" y="10"/>
                    <a:pt x="135" y="17"/>
                    <a:pt x="130" y="22"/>
                  </a:cubicBezTo>
                  <a:cubicBezTo>
                    <a:pt x="22" y="130"/>
                    <a:pt x="22" y="130"/>
                    <a:pt x="22" y="130"/>
                  </a:cubicBezTo>
                  <a:cubicBezTo>
                    <a:pt x="19" y="133"/>
                    <a:pt x="16" y="134"/>
                    <a:pt x="13" y="13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sp>
        <p:nvSpPr>
          <p:cNvPr id="349" name="Google Shape;349;p11"/>
          <p:cNvSpPr txBox="1"/>
          <p:nvPr/>
        </p:nvSpPr>
        <p:spPr>
          <a:xfrm>
            <a:off x="4892884" y="4427122"/>
            <a:ext cx="111451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Know-how</a:t>
            </a:r>
            <a:endParaRPr b="0" i="0" sz="1600" u="none" cap="none" strike="noStrike">
              <a:solidFill>
                <a:srgbClr val="000000"/>
              </a:solidFill>
              <a:latin typeface="Calibri"/>
              <a:ea typeface="Calibri"/>
              <a:cs typeface="Calibri"/>
              <a:sym typeface="Calibri"/>
            </a:endParaRPr>
          </a:p>
        </p:txBody>
      </p:sp>
      <p:grpSp>
        <p:nvGrpSpPr>
          <p:cNvPr id="350" name="Google Shape;350;p11"/>
          <p:cNvGrpSpPr/>
          <p:nvPr/>
        </p:nvGrpSpPr>
        <p:grpSpPr>
          <a:xfrm>
            <a:off x="5093835" y="3526345"/>
            <a:ext cx="712610" cy="668171"/>
            <a:chOff x="5137150" y="3044825"/>
            <a:chExt cx="712788" cy="668338"/>
          </a:xfrm>
        </p:grpSpPr>
        <p:sp>
          <p:nvSpPr>
            <p:cNvPr id="351" name="Google Shape;351;p11"/>
            <p:cNvSpPr/>
            <p:nvPr/>
          </p:nvSpPr>
          <p:spPr>
            <a:xfrm>
              <a:off x="5137150" y="3471863"/>
              <a:ext cx="238125" cy="236538"/>
            </a:xfrm>
            <a:custGeom>
              <a:rect b="b" l="l" r="r" t="t"/>
              <a:pathLst>
                <a:path extrusionOk="0" h="310" w="311">
                  <a:moveTo>
                    <a:pt x="156" y="310"/>
                  </a:moveTo>
                  <a:cubicBezTo>
                    <a:pt x="115" y="310"/>
                    <a:pt x="76" y="294"/>
                    <a:pt x="47" y="266"/>
                  </a:cubicBezTo>
                  <a:cubicBezTo>
                    <a:pt x="17" y="237"/>
                    <a:pt x="1" y="198"/>
                    <a:pt x="0" y="156"/>
                  </a:cubicBezTo>
                  <a:cubicBezTo>
                    <a:pt x="0" y="115"/>
                    <a:pt x="16" y="76"/>
                    <a:pt x="45" y="46"/>
                  </a:cubicBezTo>
                  <a:cubicBezTo>
                    <a:pt x="74" y="17"/>
                    <a:pt x="113" y="0"/>
                    <a:pt x="154" y="0"/>
                  </a:cubicBezTo>
                  <a:cubicBezTo>
                    <a:pt x="155" y="0"/>
                    <a:pt x="155" y="0"/>
                    <a:pt x="156" y="0"/>
                  </a:cubicBezTo>
                  <a:cubicBezTo>
                    <a:pt x="241" y="0"/>
                    <a:pt x="310" y="68"/>
                    <a:pt x="311" y="153"/>
                  </a:cubicBezTo>
                  <a:cubicBezTo>
                    <a:pt x="311" y="153"/>
                    <a:pt x="311" y="153"/>
                    <a:pt x="311" y="153"/>
                  </a:cubicBezTo>
                  <a:cubicBezTo>
                    <a:pt x="311" y="195"/>
                    <a:pt x="296" y="234"/>
                    <a:pt x="267" y="263"/>
                  </a:cubicBezTo>
                  <a:cubicBezTo>
                    <a:pt x="238" y="293"/>
                    <a:pt x="199" y="310"/>
                    <a:pt x="157" y="310"/>
                  </a:cubicBezTo>
                  <a:cubicBezTo>
                    <a:pt x="157" y="310"/>
                    <a:pt x="156" y="310"/>
                    <a:pt x="156" y="310"/>
                  </a:cubicBezTo>
                  <a:close/>
                  <a:moveTo>
                    <a:pt x="156" y="24"/>
                  </a:moveTo>
                  <a:cubicBezTo>
                    <a:pt x="155" y="24"/>
                    <a:pt x="155" y="24"/>
                    <a:pt x="154" y="24"/>
                  </a:cubicBezTo>
                  <a:cubicBezTo>
                    <a:pt x="119" y="24"/>
                    <a:pt x="87" y="38"/>
                    <a:pt x="62" y="63"/>
                  </a:cubicBezTo>
                  <a:cubicBezTo>
                    <a:pt x="37" y="88"/>
                    <a:pt x="24" y="121"/>
                    <a:pt x="24" y="156"/>
                  </a:cubicBezTo>
                  <a:cubicBezTo>
                    <a:pt x="25" y="191"/>
                    <a:pt x="39" y="224"/>
                    <a:pt x="64" y="249"/>
                  </a:cubicBezTo>
                  <a:cubicBezTo>
                    <a:pt x="89" y="273"/>
                    <a:pt x="122" y="286"/>
                    <a:pt x="157" y="286"/>
                  </a:cubicBezTo>
                  <a:cubicBezTo>
                    <a:pt x="192" y="286"/>
                    <a:pt x="225" y="272"/>
                    <a:pt x="249" y="247"/>
                  </a:cubicBezTo>
                  <a:cubicBezTo>
                    <a:pt x="274" y="222"/>
                    <a:pt x="287" y="189"/>
                    <a:pt x="287" y="153"/>
                  </a:cubicBezTo>
                  <a:cubicBezTo>
                    <a:pt x="287" y="153"/>
                    <a:pt x="287" y="153"/>
                    <a:pt x="287" y="153"/>
                  </a:cubicBezTo>
                  <a:cubicBezTo>
                    <a:pt x="286" y="82"/>
                    <a:pt x="227" y="24"/>
                    <a:pt x="156"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52" name="Google Shape;352;p11"/>
            <p:cNvSpPr/>
            <p:nvPr/>
          </p:nvSpPr>
          <p:spPr>
            <a:xfrm>
              <a:off x="5527675" y="3044825"/>
              <a:ext cx="223838" cy="123825"/>
            </a:xfrm>
            <a:custGeom>
              <a:rect b="b" l="l" r="r" t="t"/>
              <a:pathLst>
                <a:path extrusionOk="0" h="164" w="292">
                  <a:moveTo>
                    <a:pt x="13" y="164"/>
                  </a:moveTo>
                  <a:cubicBezTo>
                    <a:pt x="10" y="164"/>
                    <a:pt x="7" y="163"/>
                    <a:pt x="4" y="161"/>
                  </a:cubicBezTo>
                  <a:cubicBezTo>
                    <a:pt x="0" y="156"/>
                    <a:pt x="0" y="148"/>
                    <a:pt x="4" y="144"/>
                  </a:cubicBezTo>
                  <a:cubicBezTo>
                    <a:pt x="144" y="0"/>
                    <a:pt x="144" y="0"/>
                    <a:pt x="144" y="0"/>
                  </a:cubicBezTo>
                  <a:cubicBezTo>
                    <a:pt x="288" y="141"/>
                    <a:pt x="288" y="141"/>
                    <a:pt x="288" y="141"/>
                  </a:cubicBezTo>
                  <a:cubicBezTo>
                    <a:pt x="292" y="145"/>
                    <a:pt x="292" y="153"/>
                    <a:pt x="288" y="158"/>
                  </a:cubicBezTo>
                  <a:cubicBezTo>
                    <a:pt x="283" y="162"/>
                    <a:pt x="276" y="162"/>
                    <a:pt x="271" y="158"/>
                  </a:cubicBezTo>
                  <a:cubicBezTo>
                    <a:pt x="145" y="34"/>
                    <a:pt x="145" y="34"/>
                    <a:pt x="145" y="34"/>
                  </a:cubicBezTo>
                  <a:cubicBezTo>
                    <a:pt x="21" y="160"/>
                    <a:pt x="21" y="160"/>
                    <a:pt x="21" y="160"/>
                  </a:cubicBezTo>
                  <a:cubicBezTo>
                    <a:pt x="19" y="163"/>
                    <a:pt x="16" y="164"/>
                    <a:pt x="13" y="16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53" name="Google Shape;353;p11"/>
            <p:cNvSpPr/>
            <p:nvPr/>
          </p:nvSpPr>
          <p:spPr>
            <a:xfrm>
              <a:off x="5348288" y="3048000"/>
              <a:ext cx="304800" cy="490538"/>
            </a:xfrm>
            <a:custGeom>
              <a:rect b="b" l="l" r="r" t="t"/>
              <a:pathLst>
                <a:path extrusionOk="0" h="643" w="398">
                  <a:moveTo>
                    <a:pt x="14" y="643"/>
                  </a:moveTo>
                  <a:cubicBezTo>
                    <a:pt x="10" y="643"/>
                    <a:pt x="6" y="640"/>
                    <a:pt x="3" y="636"/>
                  </a:cubicBezTo>
                  <a:cubicBezTo>
                    <a:pt x="0" y="630"/>
                    <a:pt x="3" y="623"/>
                    <a:pt x="9" y="620"/>
                  </a:cubicBezTo>
                  <a:cubicBezTo>
                    <a:pt x="349" y="444"/>
                    <a:pt x="382" y="224"/>
                    <a:pt x="368" y="13"/>
                  </a:cubicBezTo>
                  <a:cubicBezTo>
                    <a:pt x="367" y="7"/>
                    <a:pt x="372" y="1"/>
                    <a:pt x="379" y="0"/>
                  </a:cubicBezTo>
                  <a:cubicBezTo>
                    <a:pt x="385" y="0"/>
                    <a:pt x="391" y="5"/>
                    <a:pt x="392" y="12"/>
                  </a:cubicBezTo>
                  <a:cubicBezTo>
                    <a:pt x="398" y="105"/>
                    <a:pt x="398" y="227"/>
                    <a:pt x="341" y="345"/>
                  </a:cubicBezTo>
                  <a:cubicBezTo>
                    <a:pt x="284" y="462"/>
                    <a:pt x="179" y="559"/>
                    <a:pt x="20" y="641"/>
                  </a:cubicBezTo>
                  <a:cubicBezTo>
                    <a:pt x="18" y="642"/>
                    <a:pt x="16" y="643"/>
                    <a:pt x="14" y="643"/>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54" name="Google Shape;354;p11"/>
            <p:cNvSpPr/>
            <p:nvPr/>
          </p:nvSpPr>
          <p:spPr>
            <a:xfrm>
              <a:off x="5154613" y="3070225"/>
              <a:ext cx="204788" cy="204788"/>
            </a:xfrm>
            <a:custGeom>
              <a:rect b="b" l="l" r="r" t="t"/>
              <a:pathLst>
                <a:path extrusionOk="0" h="129" w="129">
                  <a:moveTo>
                    <a:pt x="129" y="129"/>
                  </a:moveTo>
                  <a:lnTo>
                    <a:pt x="0" y="129"/>
                  </a:lnTo>
                  <a:lnTo>
                    <a:pt x="0" y="0"/>
                  </a:lnTo>
                  <a:lnTo>
                    <a:pt x="129" y="0"/>
                  </a:lnTo>
                  <a:lnTo>
                    <a:pt x="129" y="129"/>
                  </a:lnTo>
                  <a:close/>
                  <a:moveTo>
                    <a:pt x="11" y="118"/>
                  </a:moveTo>
                  <a:lnTo>
                    <a:pt x="118" y="118"/>
                  </a:lnTo>
                  <a:lnTo>
                    <a:pt x="118" y="11"/>
                  </a:lnTo>
                  <a:lnTo>
                    <a:pt x="11" y="11"/>
                  </a:lnTo>
                  <a:lnTo>
                    <a:pt x="11" y="118"/>
                  </a:ln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55" name="Google Shape;355;p11"/>
            <p:cNvSpPr/>
            <p:nvPr/>
          </p:nvSpPr>
          <p:spPr>
            <a:xfrm>
              <a:off x="5541963" y="3475038"/>
              <a:ext cx="307975" cy="238125"/>
            </a:xfrm>
            <a:custGeom>
              <a:rect b="b" l="l" r="r" t="t"/>
              <a:pathLst>
                <a:path extrusionOk="0" h="150" w="194">
                  <a:moveTo>
                    <a:pt x="194" y="150"/>
                  </a:moveTo>
                  <a:lnTo>
                    <a:pt x="0" y="150"/>
                  </a:lnTo>
                  <a:lnTo>
                    <a:pt x="97" y="0"/>
                  </a:lnTo>
                  <a:lnTo>
                    <a:pt x="194" y="150"/>
                  </a:lnTo>
                  <a:close/>
                  <a:moveTo>
                    <a:pt x="21" y="138"/>
                  </a:moveTo>
                  <a:lnTo>
                    <a:pt x="173" y="138"/>
                  </a:lnTo>
                  <a:lnTo>
                    <a:pt x="97" y="21"/>
                  </a:lnTo>
                  <a:lnTo>
                    <a:pt x="21" y="138"/>
                  </a:ln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sp>
        <p:nvSpPr>
          <p:cNvPr id="356" name="Google Shape;356;p11"/>
          <p:cNvSpPr txBox="1"/>
          <p:nvPr/>
        </p:nvSpPr>
        <p:spPr>
          <a:xfrm>
            <a:off x="6428542" y="4427119"/>
            <a:ext cx="185422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Master the journey</a:t>
            </a:r>
            <a:endParaRPr b="0" i="0" sz="1600" u="none" cap="none" strike="noStrike">
              <a:solidFill>
                <a:srgbClr val="000000"/>
              </a:solidFill>
              <a:latin typeface="Calibri"/>
              <a:ea typeface="Calibri"/>
              <a:cs typeface="Calibri"/>
              <a:sym typeface="Calibri"/>
            </a:endParaRPr>
          </a:p>
        </p:txBody>
      </p:sp>
      <p:grpSp>
        <p:nvGrpSpPr>
          <p:cNvPr id="357" name="Google Shape;357;p11"/>
          <p:cNvGrpSpPr/>
          <p:nvPr/>
        </p:nvGrpSpPr>
        <p:grpSpPr>
          <a:xfrm>
            <a:off x="6902535" y="3428741"/>
            <a:ext cx="906236" cy="745938"/>
            <a:chOff x="6759575" y="3000375"/>
            <a:chExt cx="906463" cy="746125"/>
          </a:xfrm>
        </p:grpSpPr>
        <p:sp>
          <p:nvSpPr>
            <p:cNvPr id="358" name="Google Shape;358;p11"/>
            <p:cNvSpPr/>
            <p:nvPr/>
          </p:nvSpPr>
          <p:spPr>
            <a:xfrm>
              <a:off x="7391400" y="3000375"/>
              <a:ext cx="274638" cy="358775"/>
            </a:xfrm>
            <a:custGeom>
              <a:rect b="b" l="l" r="r" t="t"/>
              <a:pathLst>
                <a:path extrusionOk="0" h="476" w="364">
                  <a:moveTo>
                    <a:pt x="182" y="476"/>
                  </a:moveTo>
                  <a:cubicBezTo>
                    <a:pt x="170" y="476"/>
                    <a:pt x="159" y="471"/>
                    <a:pt x="152" y="462"/>
                  </a:cubicBezTo>
                  <a:cubicBezTo>
                    <a:pt x="95" y="389"/>
                    <a:pt x="0" y="257"/>
                    <a:pt x="0" y="182"/>
                  </a:cubicBezTo>
                  <a:cubicBezTo>
                    <a:pt x="0" y="133"/>
                    <a:pt x="19" y="87"/>
                    <a:pt x="53" y="53"/>
                  </a:cubicBezTo>
                  <a:cubicBezTo>
                    <a:pt x="87" y="19"/>
                    <a:pt x="133" y="0"/>
                    <a:pt x="182" y="0"/>
                  </a:cubicBezTo>
                  <a:cubicBezTo>
                    <a:pt x="182" y="0"/>
                    <a:pt x="182" y="0"/>
                    <a:pt x="182" y="0"/>
                  </a:cubicBezTo>
                  <a:cubicBezTo>
                    <a:pt x="282" y="0"/>
                    <a:pt x="364" y="81"/>
                    <a:pt x="364" y="182"/>
                  </a:cubicBezTo>
                  <a:cubicBezTo>
                    <a:pt x="364" y="257"/>
                    <a:pt x="269" y="389"/>
                    <a:pt x="212" y="462"/>
                  </a:cubicBezTo>
                  <a:cubicBezTo>
                    <a:pt x="205" y="471"/>
                    <a:pt x="194" y="476"/>
                    <a:pt x="182" y="476"/>
                  </a:cubicBezTo>
                  <a:close/>
                  <a:moveTo>
                    <a:pt x="182" y="24"/>
                  </a:moveTo>
                  <a:cubicBezTo>
                    <a:pt x="140" y="24"/>
                    <a:pt x="100" y="40"/>
                    <a:pt x="70" y="70"/>
                  </a:cubicBezTo>
                  <a:cubicBezTo>
                    <a:pt x="40" y="100"/>
                    <a:pt x="24" y="140"/>
                    <a:pt x="24" y="182"/>
                  </a:cubicBezTo>
                  <a:cubicBezTo>
                    <a:pt x="24" y="254"/>
                    <a:pt x="136" y="403"/>
                    <a:pt x="171" y="447"/>
                  </a:cubicBezTo>
                  <a:cubicBezTo>
                    <a:pt x="174" y="450"/>
                    <a:pt x="178" y="452"/>
                    <a:pt x="182" y="452"/>
                  </a:cubicBezTo>
                  <a:cubicBezTo>
                    <a:pt x="186" y="452"/>
                    <a:pt x="190" y="450"/>
                    <a:pt x="193" y="447"/>
                  </a:cubicBezTo>
                  <a:cubicBezTo>
                    <a:pt x="285" y="329"/>
                    <a:pt x="340" y="230"/>
                    <a:pt x="340" y="182"/>
                  </a:cubicBezTo>
                  <a:cubicBezTo>
                    <a:pt x="340" y="95"/>
                    <a:pt x="269" y="24"/>
                    <a:pt x="182"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59" name="Google Shape;359;p11"/>
            <p:cNvSpPr/>
            <p:nvPr/>
          </p:nvSpPr>
          <p:spPr>
            <a:xfrm>
              <a:off x="7470775" y="3079750"/>
              <a:ext cx="114300" cy="115888"/>
            </a:xfrm>
            <a:custGeom>
              <a:rect b="b" l="l" r="r" t="t"/>
              <a:pathLst>
                <a:path extrusionOk="0" h="152" w="152">
                  <a:moveTo>
                    <a:pt x="76" y="152"/>
                  </a:moveTo>
                  <a:cubicBezTo>
                    <a:pt x="34" y="152"/>
                    <a:pt x="0" y="118"/>
                    <a:pt x="0" y="76"/>
                  </a:cubicBezTo>
                  <a:cubicBezTo>
                    <a:pt x="0" y="34"/>
                    <a:pt x="34" y="0"/>
                    <a:pt x="76" y="0"/>
                  </a:cubicBezTo>
                  <a:cubicBezTo>
                    <a:pt x="76" y="0"/>
                    <a:pt x="76" y="0"/>
                    <a:pt x="76" y="0"/>
                  </a:cubicBezTo>
                  <a:cubicBezTo>
                    <a:pt x="96" y="0"/>
                    <a:pt x="115" y="8"/>
                    <a:pt x="130" y="22"/>
                  </a:cubicBezTo>
                  <a:cubicBezTo>
                    <a:pt x="144" y="37"/>
                    <a:pt x="152" y="56"/>
                    <a:pt x="152" y="76"/>
                  </a:cubicBezTo>
                  <a:cubicBezTo>
                    <a:pt x="152" y="76"/>
                    <a:pt x="152" y="76"/>
                    <a:pt x="152" y="76"/>
                  </a:cubicBezTo>
                  <a:cubicBezTo>
                    <a:pt x="152" y="118"/>
                    <a:pt x="118" y="152"/>
                    <a:pt x="76" y="152"/>
                  </a:cubicBezTo>
                  <a:close/>
                  <a:moveTo>
                    <a:pt x="76" y="24"/>
                  </a:moveTo>
                  <a:cubicBezTo>
                    <a:pt x="76" y="24"/>
                    <a:pt x="76" y="24"/>
                    <a:pt x="76" y="24"/>
                  </a:cubicBezTo>
                  <a:cubicBezTo>
                    <a:pt x="47" y="24"/>
                    <a:pt x="24" y="47"/>
                    <a:pt x="24" y="76"/>
                  </a:cubicBezTo>
                  <a:cubicBezTo>
                    <a:pt x="24" y="104"/>
                    <a:pt x="47" y="128"/>
                    <a:pt x="76" y="128"/>
                  </a:cubicBezTo>
                  <a:cubicBezTo>
                    <a:pt x="104" y="128"/>
                    <a:pt x="128" y="104"/>
                    <a:pt x="128" y="76"/>
                  </a:cubicBezTo>
                  <a:cubicBezTo>
                    <a:pt x="128" y="76"/>
                    <a:pt x="128" y="76"/>
                    <a:pt x="128" y="76"/>
                  </a:cubicBezTo>
                  <a:cubicBezTo>
                    <a:pt x="128" y="62"/>
                    <a:pt x="122" y="49"/>
                    <a:pt x="113" y="39"/>
                  </a:cubicBezTo>
                  <a:cubicBezTo>
                    <a:pt x="103" y="29"/>
                    <a:pt x="90" y="24"/>
                    <a:pt x="76"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60" name="Google Shape;360;p11"/>
            <p:cNvSpPr/>
            <p:nvPr/>
          </p:nvSpPr>
          <p:spPr>
            <a:xfrm>
              <a:off x="6759575" y="3232150"/>
              <a:ext cx="361950" cy="514350"/>
            </a:xfrm>
            <a:custGeom>
              <a:rect b="b" l="l" r="r" t="t"/>
              <a:pathLst>
                <a:path extrusionOk="0" h="681" w="480">
                  <a:moveTo>
                    <a:pt x="240" y="681"/>
                  </a:moveTo>
                  <a:cubicBezTo>
                    <a:pt x="227" y="681"/>
                    <a:pt x="214" y="674"/>
                    <a:pt x="208" y="663"/>
                  </a:cubicBezTo>
                  <a:cubicBezTo>
                    <a:pt x="156" y="580"/>
                    <a:pt x="35" y="376"/>
                    <a:pt x="16" y="270"/>
                  </a:cubicBezTo>
                  <a:cubicBezTo>
                    <a:pt x="0" y="203"/>
                    <a:pt x="17" y="132"/>
                    <a:pt x="61" y="80"/>
                  </a:cubicBezTo>
                  <a:cubicBezTo>
                    <a:pt x="105" y="28"/>
                    <a:pt x="172" y="0"/>
                    <a:pt x="240" y="5"/>
                  </a:cubicBezTo>
                  <a:cubicBezTo>
                    <a:pt x="308" y="0"/>
                    <a:pt x="375" y="28"/>
                    <a:pt x="419" y="80"/>
                  </a:cubicBezTo>
                  <a:cubicBezTo>
                    <a:pt x="464" y="132"/>
                    <a:pt x="480" y="203"/>
                    <a:pt x="465" y="270"/>
                  </a:cubicBezTo>
                  <a:cubicBezTo>
                    <a:pt x="449" y="362"/>
                    <a:pt x="325" y="575"/>
                    <a:pt x="272" y="663"/>
                  </a:cubicBezTo>
                  <a:cubicBezTo>
                    <a:pt x="266" y="674"/>
                    <a:pt x="253" y="681"/>
                    <a:pt x="240" y="681"/>
                  </a:cubicBezTo>
                  <a:cubicBezTo>
                    <a:pt x="240" y="681"/>
                    <a:pt x="240" y="681"/>
                    <a:pt x="240" y="681"/>
                  </a:cubicBezTo>
                  <a:close/>
                  <a:moveTo>
                    <a:pt x="226" y="28"/>
                  </a:moveTo>
                  <a:cubicBezTo>
                    <a:pt x="170" y="28"/>
                    <a:pt x="116" y="53"/>
                    <a:pt x="80" y="96"/>
                  </a:cubicBezTo>
                  <a:cubicBezTo>
                    <a:pt x="40" y="142"/>
                    <a:pt x="25" y="205"/>
                    <a:pt x="39" y="264"/>
                  </a:cubicBezTo>
                  <a:cubicBezTo>
                    <a:pt x="39" y="265"/>
                    <a:pt x="39" y="265"/>
                    <a:pt x="39" y="265"/>
                  </a:cubicBezTo>
                  <a:cubicBezTo>
                    <a:pt x="58" y="368"/>
                    <a:pt x="178" y="569"/>
                    <a:pt x="228" y="650"/>
                  </a:cubicBezTo>
                  <a:cubicBezTo>
                    <a:pt x="231" y="655"/>
                    <a:pt x="235" y="657"/>
                    <a:pt x="240" y="657"/>
                  </a:cubicBezTo>
                  <a:cubicBezTo>
                    <a:pt x="240" y="657"/>
                    <a:pt x="240" y="657"/>
                    <a:pt x="240" y="657"/>
                  </a:cubicBezTo>
                  <a:cubicBezTo>
                    <a:pt x="245" y="657"/>
                    <a:pt x="249" y="655"/>
                    <a:pt x="252" y="650"/>
                  </a:cubicBezTo>
                  <a:cubicBezTo>
                    <a:pt x="304" y="564"/>
                    <a:pt x="426" y="353"/>
                    <a:pt x="441" y="265"/>
                  </a:cubicBezTo>
                  <a:cubicBezTo>
                    <a:pt x="441" y="264"/>
                    <a:pt x="441" y="264"/>
                    <a:pt x="441" y="264"/>
                  </a:cubicBezTo>
                  <a:cubicBezTo>
                    <a:pt x="455" y="205"/>
                    <a:pt x="440" y="142"/>
                    <a:pt x="401" y="96"/>
                  </a:cubicBezTo>
                  <a:cubicBezTo>
                    <a:pt x="362" y="49"/>
                    <a:pt x="302" y="24"/>
                    <a:pt x="241" y="29"/>
                  </a:cubicBezTo>
                  <a:cubicBezTo>
                    <a:pt x="240" y="29"/>
                    <a:pt x="240" y="29"/>
                    <a:pt x="240" y="29"/>
                  </a:cubicBezTo>
                  <a:cubicBezTo>
                    <a:pt x="239" y="29"/>
                    <a:pt x="239" y="29"/>
                    <a:pt x="239" y="29"/>
                  </a:cubicBezTo>
                  <a:cubicBezTo>
                    <a:pt x="235" y="28"/>
                    <a:pt x="230" y="28"/>
                    <a:pt x="226" y="28"/>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61" name="Google Shape;361;p11"/>
            <p:cNvSpPr/>
            <p:nvPr/>
          </p:nvSpPr>
          <p:spPr>
            <a:xfrm>
              <a:off x="6851650" y="3314700"/>
              <a:ext cx="171450" cy="165100"/>
            </a:xfrm>
            <a:custGeom>
              <a:rect b="b" l="l" r="r" t="t"/>
              <a:pathLst>
                <a:path extrusionOk="0" h="219" w="228">
                  <a:moveTo>
                    <a:pt x="118" y="219"/>
                  </a:moveTo>
                  <a:cubicBezTo>
                    <a:pt x="90" y="219"/>
                    <a:pt x="62" y="208"/>
                    <a:pt x="41" y="187"/>
                  </a:cubicBezTo>
                  <a:cubicBezTo>
                    <a:pt x="9" y="156"/>
                    <a:pt x="0" y="109"/>
                    <a:pt x="17" y="68"/>
                  </a:cubicBezTo>
                  <a:cubicBezTo>
                    <a:pt x="34" y="27"/>
                    <a:pt x="74" y="0"/>
                    <a:pt x="118" y="0"/>
                  </a:cubicBezTo>
                  <a:cubicBezTo>
                    <a:pt x="179" y="0"/>
                    <a:pt x="228" y="49"/>
                    <a:pt x="228" y="110"/>
                  </a:cubicBezTo>
                  <a:cubicBezTo>
                    <a:pt x="228" y="110"/>
                    <a:pt x="228" y="110"/>
                    <a:pt x="228" y="110"/>
                  </a:cubicBezTo>
                  <a:cubicBezTo>
                    <a:pt x="228" y="154"/>
                    <a:pt x="201" y="194"/>
                    <a:pt x="160" y="211"/>
                  </a:cubicBezTo>
                  <a:cubicBezTo>
                    <a:pt x="147" y="217"/>
                    <a:pt x="132" y="219"/>
                    <a:pt x="118" y="219"/>
                  </a:cubicBezTo>
                  <a:close/>
                  <a:moveTo>
                    <a:pt x="118" y="24"/>
                  </a:moveTo>
                  <a:cubicBezTo>
                    <a:pt x="84" y="24"/>
                    <a:pt x="53" y="45"/>
                    <a:pt x="39" y="77"/>
                  </a:cubicBezTo>
                  <a:cubicBezTo>
                    <a:pt x="26" y="109"/>
                    <a:pt x="33" y="146"/>
                    <a:pt x="58" y="170"/>
                  </a:cubicBezTo>
                  <a:cubicBezTo>
                    <a:pt x="82" y="195"/>
                    <a:pt x="119" y="202"/>
                    <a:pt x="151" y="189"/>
                  </a:cubicBezTo>
                  <a:cubicBezTo>
                    <a:pt x="183" y="175"/>
                    <a:pt x="204" y="144"/>
                    <a:pt x="204" y="110"/>
                  </a:cubicBezTo>
                  <a:cubicBezTo>
                    <a:pt x="204" y="110"/>
                    <a:pt x="204" y="110"/>
                    <a:pt x="204" y="110"/>
                  </a:cubicBezTo>
                  <a:cubicBezTo>
                    <a:pt x="204" y="63"/>
                    <a:pt x="165" y="24"/>
                    <a:pt x="118" y="24"/>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62" name="Google Shape;362;p11"/>
            <p:cNvSpPr/>
            <p:nvPr/>
          </p:nvSpPr>
          <p:spPr>
            <a:xfrm>
              <a:off x="7046913" y="3411538"/>
              <a:ext cx="471488" cy="312738"/>
            </a:xfrm>
            <a:custGeom>
              <a:rect b="b" l="l" r="r" t="t"/>
              <a:pathLst>
                <a:path extrusionOk="0" h="415" w="626">
                  <a:moveTo>
                    <a:pt x="14" y="415"/>
                  </a:moveTo>
                  <a:cubicBezTo>
                    <a:pt x="10" y="415"/>
                    <a:pt x="6" y="414"/>
                    <a:pt x="4" y="410"/>
                  </a:cubicBezTo>
                  <a:cubicBezTo>
                    <a:pt x="0" y="405"/>
                    <a:pt x="2" y="397"/>
                    <a:pt x="7" y="393"/>
                  </a:cubicBezTo>
                  <a:cubicBezTo>
                    <a:pt x="605" y="3"/>
                    <a:pt x="605" y="3"/>
                    <a:pt x="605" y="3"/>
                  </a:cubicBezTo>
                  <a:cubicBezTo>
                    <a:pt x="611" y="0"/>
                    <a:pt x="618" y="1"/>
                    <a:pt x="622" y="7"/>
                  </a:cubicBezTo>
                  <a:cubicBezTo>
                    <a:pt x="626" y="13"/>
                    <a:pt x="624" y="20"/>
                    <a:pt x="618" y="24"/>
                  </a:cubicBezTo>
                  <a:cubicBezTo>
                    <a:pt x="21" y="414"/>
                    <a:pt x="21" y="414"/>
                    <a:pt x="21" y="414"/>
                  </a:cubicBezTo>
                  <a:cubicBezTo>
                    <a:pt x="19" y="415"/>
                    <a:pt x="16" y="415"/>
                    <a:pt x="14" y="415"/>
                  </a:cubicBezTo>
                  <a:close/>
                </a:path>
              </a:pathLst>
            </a:custGeom>
            <a:solidFill>
              <a:srgbClr val="E4116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sp>
        <p:nvSpPr>
          <p:cNvPr id="363" name="Google Shape;363;p11"/>
          <p:cNvSpPr txBox="1"/>
          <p:nvPr/>
        </p:nvSpPr>
        <p:spPr>
          <a:xfrm>
            <a:off x="1431343" y="1485606"/>
            <a:ext cx="303975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TCS, the purpose-led transformation partner.</a:t>
            </a:r>
            <a:endParaRPr/>
          </a:p>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We use innovation and the power of collective knowledge to build on our shared beliefs.</a:t>
            </a:r>
            <a:endParaRPr/>
          </a:p>
        </p:txBody>
      </p:sp>
      <p:sp>
        <p:nvSpPr>
          <p:cNvPr id="364" name="Google Shape;364;p11"/>
          <p:cNvSpPr/>
          <p:nvPr/>
        </p:nvSpPr>
        <p:spPr>
          <a:xfrm>
            <a:off x="1365107" y="1573175"/>
            <a:ext cx="45719" cy="1129921"/>
          </a:xfrm>
          <a:prstGeom prst="roundRect">
            <a:avLst>
              <a:gd fmla="val 50000" name="adj"/>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14" u="none" cap="none" strike="noStrike">
              <a:solidFill>
                <a:srgbClr val="FF0000"/>
              </a:solidFill>
              <a:latin typeface="Calibri"/>
              <a:ea typeface="Calibri"/>
              <a:cs typeface="Calibri"/>
              <a:sym typeface="Calibri"/>
            </a:endParaRPr>
          </a:p>
        </p:txBody>
      </p:sp>
      <p:sp>
        <p:nvSpPr>
          <p:cNvPr id="365" name="Google Shape;365;p11"/>
          <p:cNvSpPr txBox="1"/>
          <p:nvPr/>
        </p:nvSpPr>
        <p:spPr>
          <a:xfrm>
            <a:off x="1296207" y="3019701"/>
            <a:ext cx="21912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FFFFFF"/>
                </a:solidFill>
                <a:latin typeface="Calibri"/>
                <a:ea typeface="Calibri"/>
                <a:cs typeface="Calibri"/>
                <a:sym typeface="Calibri"/>
              </a:rPr>
              <a:t>TCS commitment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p:nvPr/>
        </p:nvSpPr>
        <p:spPr>
          <a:xfrm flipH="1" rot="-5400000">
            <a:off x="6748773" y="-521815"/>
            <a:ext cx="817200" cy="3973254"/>
          </a:xfrm>
          <a:custGeom>
            <a:rect b="b" l="l" r="r" t="t"/>
            <a:pathLst>
              <a:path extrusionOk="0" h="3564235" w="867354">
                <a:moveTo>
                  <a:pt x="0" y="3564235"/>
                </a:moveTo>
                <a:lnTo>
                  <a:pt x="0" y="143664"/>
                </a:lnTo>
                <a:lnTo>
                  <a:pt x="341106" y="143664"/>
                </a:lnTo>
                <a:lnTo>
                  <a:pt x="447739" y="0"/>
                </a:lnTo>
                <a:lnTo>
                  <a:pt x="554372" y="143664"/>
                </a:lnTo>
                <a:lnTo>
                  <a:pt x="867354" y="143664"/>
                </a:lnTo>
                <a:lnTo>
                  <a:pt x="867354" y="3564235"/>
                </a:lnTo>
                <a:close/>
              </a:path>
            </a:pathLst>
          </a:custGeom>
          <a:solidFill>
            <a:srgbClr val="F4F3F9">
              <a:alpha val="7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71" name="Google Shape;371;p12"/>
          <p:cNvSpPr/>
          <p:nvPr/>
        </p:nvSpPr>
        <p:spPr>
          <a:xfrm flipH="1">
            <a:off x="5389109" y="1273071"/>
            <a:ext cx="3502077" cy="34883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1E2323"/>
                </a:solidFill>
                <a:latin typeface="Calibri"/>
                <a:ea typeface="Calibri"/>
                <a:cs typeface="Calibri"/>
                <a:sym typeface="Calibri"/>
              </a:rPr>
              <a:t>We take a long-term view, building relationships that endure, leading to mutual growth and sustainable outcomes.</a:t>
            </a:r>
            <a:endParaRPr/>
          </a:p>
        </p:txBody>
      </p:sp>
      <p:sp>
        <p:nvSpPr>
          <p:cNvPr id="372" name="Google Shape;372;p12"/>
          <p:cNvSpPr/>
          <p:nvPr/>
        </p:nvSpPr>
        <p:spPr>
          <a:xfrm flipH="1" rot="-5400000">
            <a:off x="6748773" y="439147"/>
            <a:ext cx="817200" cy="3973254"/>
          </a:xfrm>
          <a:custGeom>
            <a:rect b="b" l="l" r="r" t="t"/>
            <a:pathLst>
              <a:path extrusionOk="0" h="4021807" w="867354">
                <a:moveTo>
                  <a:pt x="0" y="4021807"/>
                </a:moveTo>
                <a:lnTo>
                  <a:pt x="0" y="149576"/>
                </a:lnTo>
                <a:lnTo>
                  <a:pt x="336718" y="149576"/>
                </a:lnTo>
                <a:lnTo>
                  <a:pt x="447739" y="0"/>
                </a:lnTo>
                <a:lnTo>
                  <a:pt x="558760" y="149576"/>
                </a:lnTo>
                <a:lnTo>
                  <a:pt x="867354" y="149576"/>
                </a:lnTo>
                <a:lnTo>
                  <a:pt x="867354" y="4021807"/>
                </a:lnTo>
                <a:close/>
              </a:path>
            </a:pathLst>
          </a:custGeom>
          <a:solidFill>
            <a:srgbClr val="F4F3F9">
              <a:alpha val="7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73" name="Google Shape;373;p12"/>
          <p:cNvSpPr/>
          <p:nvPr/>
        </p:nvSpPr>
        <p:spPr>
          <a:xfrm flipH="1">
            <a:off x="5389109" y="2073545"/>
            <a:ext cx="3600785" cy="74520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1E2323"/>
                </a:solidFill>
                <a:latin typeface="Calibri"/>
                <a:ea typeface="Calibri"/>
                <a:cs typeface="Calibri"/>
                <a:sym typeface="Calibri"/>
              </a:rPr>
              <a:t>When you are out to change your world,</a:t>
            </a:r>
            <a:br>
              <a:rPr b="0" i="0" lang="en-US" sz="1000" u="none" cap="none" strike="noStrike">
                <a:solidFill>
                  <a:srgbClr val="1E2323"/>
                </a:solidFill>
                <a:latin typeface="Calibri"/>
                <a:ea typeface="Calibri"/>
                <a:cs typeface="Calibri"/>
                <a:sym typeface="Calibri"/>
              </a:rPr>
            </a:br>
            <a:r>
              <a:rPr b="0" i="0" lang="en-US" sz="1000" u="none" cap="none" strike="noStrike">
                <a:solidFill>
                  <a:srgbClr val="1E2323"/>
                </a:solidFill>
                <a:latin typeface="Calibri"/>
                <a:ea typeface="Calibri"/>
                <a:cs typeface="Calibri"/>
                <a:sym typeface="Calibri"/>
              </a:rPr>
              <a:t>you need a partner who can combine every resource in their armoury with an utter determination to succeed. Ideas magnified and value multiplied, at global scale.</a:t>
            </a:r>
            <a:endParaRPr/>
          </a:p>
        </p:txBody>
      </p:sp>
      <p:sp>
        <p:nvSpPr>
          <p:cNvPr id="374" name="Google Shape;374;p12"/>
          <p:cNvSpPr/>
          <p:nvPr/>
        </p:nvSpPr>
        <p:spPr>
          <a:xfrm flipH="1" rot="-5400000">
            <a:off x="4237438" y="2690778"/>
            <a:ext cx="816097" cy="1368742"/>
          </a:xfrm>
          <a:custGeom>
            <a:rect b="b" l="l" r="r" t="t"/>
            <a:pathLst>
              <a:path extrusionOk="0" h="1279318" w="867354">
                <a:moveTo>
                  <a:pt x="0" y="1278204"/>
                </a:moveTo>
                <a:lnTo>
                  <a:pt x="0" y="144562"/>
                </a:lnTo>
                <a:cubicBezTo>
                  <a:pt x="0" y="64723"/>
                  <a:pt x="64723" y="0"/>
                  <a:pt x="144562" y="0"/>
                </a:cubicBezTo>
                <a:lnTo>
                  <a:pt x="722792" y="0"/>
                </a:lnTo>
                <a:cubicBezTo>
                  <a:pt x="802631" y="0"/>
                  <a:pt x="867354" y="64723"/>
                  <a:pt x="867354" y="144562"/>
                </a:cubicBezTo>
                <a:lnTo>
                  <a:pt x="867354" y="1279318"/>
                </a:lnTo>
                <a:lnTo>
                  <a:pt x="867353" y="1279318"/>
                </a:lnTo>
                <a:lnTo>
                  <a:pt x="867353" y="1278204"/>
                </a:lnTo>
                <a:lnTo>
                  <a:pt x="552280" y="1278204"/>
                </a:lnTo>
                <a:lnTo>
                  <a:pt x="447739" y="1137359"/>
                </a:lnTo>
                <a:lnTo>
                  <a:pt x="343198" y="127820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091" u="none" cap="none" strike="noStrike">
              <a:solidFill>
                <a:srgbClr val="F03782"/>
              </a:solidFill>
              <a:latin typeface="Calibri"/>
              <a:ea typeface="Calibri"/>
              <a:cs typeface="Calibri"/>
              <a:sym typeface="Calibri"/>
            </a:endParaRPr>
          </a:p>
        </p:txBody>
      </p:sp>
      <p:sp>
        <p:nvSpPr>
          <p:cNvPr id="375" name="Google Shape;375;p12"/>
          <p:cNvSpPr/>
          <p:nvPr/>
        </p:nvSpPr>
        <p:spPr>
          <a:xfrm flipH="1" rot="-5400000">
            <a:off x="6748770" y="1387969"/>
            <a:ext cx="817200" cy="3973254"/>
          </a:xfrm>
          <a:custGeom>
            <a:rect b="b" l="l" r="r" t="t"/>
            <a:pathLst>
              <a:path extrusionOk="0" h="3440304" w="867354">
                <a:moveTo>
                  <a:pt x="0" y="3440304"/>
                </a:moveTo>
                <a:lnTo>
                  <a:pt x="0" y="140845"/>
                </a:lnTo>
                <a:lnTo>
                  <a:pt x="343199" y="140845"/>
                </a:lnTo>
                <a:lnTo>
                  <a:pt x="447740" y="0"/>
                </a:lnTo>
                <a:lnTo>
                  <a:pt x="552281" y="140845"/>
                </a:lnTo>
                <a:lnTo>
                  <a:pt x="867354" y="140845"/>
                </a:lnTo>
                <a:lnTo>
                  <a:pt x="867354" y="3440304"/>
                </a:lnTo>
                <a:close/>
              </a:path>
            </a:pathLst>
          </a:custGeom>
          <a:solidFill>
            <a:srgbClr val="F4F3F9">
              <a:alpha val="7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76" name="Google Shape;376;p12"/>
          <p:cNvSpPr/>
          <p:nvPr/>
        </p:nvSpPr>
        <p:spPr>
          <a:xfrm flipH="1">
            <a:off x="5389109" y="3186363"/>
            <a:ext cx="3165460" cy="37646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1E2323"/>
                </a:solidFill>
                <a:latin typeface="Calibri"/>
                <a:ea typeface="Calibri"/>
                <a:cs typeface="Calibri"/>
                <a:sym typeface="Calibri"/>
              </a:rPr>
              <a:t>With TCS, you experience certainty. We are a knowledge network of the smartest minds and practitioners who apply concept to context for real outcomes.</a:t>
            </a:r>
            <a:endParaRPr/>
          </a:p>
        </p:txBody>
      </p:sp>
      <p:sp>
        <p:nvSpPr>
          <p:cNvPr id="377" name="Google Shape;377;p12"/>
          <p:cNvSpPr/>
          <p:nvPr/>
        </p:nvSpPr>
        <p:spPr>
          <a:xfrm flipH="1" rot="-5400000">
            <a:off x="6748773" y="2336793"/>
            <a:ext cx="817200" cy="3973254"/>
          </a:xfrm>
          <a:custGeom>
            <a:rect b="b" l="l" r="r" t="t"/>
            <a:pathLst>
              <a:path extrusionOk="0" h="4225017" w="867354">
                <a:moveTo>
                  <a:pt x="336717" y="149577"/>
                </a:moveTo>
                <a:lnTo>
                  <a:pt x="447739" y="0"/>
                </a:lnTo>
                <a:lnTo>
                  <a:pt x="558761" y="149577"/>
                </a:lnTo>
                <a:close/>
                <a:moveTo>
                  <a:pt x="0" y="4225017"/>
                </a:moveTo>
                <a:lnTo>
                  <a:pt x="0" y="149578"/>
                </a:lnTo>
                <a:lnTo>
                  <a:pt x="867354" y="149578"/>
                </a:lnTo>
                <a:lnTo>
                  <a:pt x="867354" y="4225017"/>
                </a:lnTo>
                <a:close/>
              </a:path>
            </a:pathLst>
          </a:custGeom>
          <a:solidFill>
            <a:srgbClr val="F4F3F9">
              <a:alpha val="7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sp>
        <p:nvSpPr>
          <p:cNvPr id="378" name="Google Shape;378;p12"/>
          <p:cNvSpPr/>
          <p:nvPr/>
        </p:nvSpPr>
        <p:spPr>
          <a:xfrm flipH="1">
            <a:off x="5389108" y="4068823"/>
            <a:ext cx="3830840" cy="5091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rgbClr val="1E2323"/>
                </a:solidFill>
                <a:latin typeface="Calibri"/>
                <a:ea typeface="Calibri"/>
                <a:cs typeface="Calibri"/>
                <a:sym typeface="Calibri"/>
              </a:rPr>
              <a:t>Along with certainty, you also need partners who can deal with uncertainty. We provide the agility and continuity you need to navigate perpetual change. </a:t>
            </a:r>
            <a:endParaRPr/>
          </a:p>
        </p:txBody>
      </p:sp>
      <p:sp>
        <p:nvSpPr>
          <p:cNvPr id="379" name="Google Shape;379;p12"/>
          <p:cNvSpPr txBox="1"/>
          <p:nvPr/>
        </p:nvSpPr>
        <p:spPr>
          <a:xfrm>
            <a:off x="3992557" y="740249"/>
            <a:ext cx="129202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rgbClr val="808285"/>
              </a:buClr>
              <a:buSzPts val="1400"/>
              <a:buFont typeface="Noto Sans Symbols"/>
              <a:buNone/>
            </a:pPr>
            <a:r>
              <a:rPr b="1" i="0" lang="en-US" sz="1400" u="none" cap="none" strike="noStrike">
                <a:solidFill>
                  <a:schemeClr val="dk1"/>
                </a:solidFill>
                <a:latin typeface="Calibri"/>
                <a:ea typeface="Calibri"/>
                <a:cs typeface="Calibri"/>
                <a:sym typeface="Calibri"/>
              </a:rPr>
              <a:t>TCS Commitment</a:t>
            </a:r>
            <a:endParaRPr/>
          </a:p>
        </p:txBody>
      </p:sp>
      <p:sp>
        <p:nvSpPr>
          <p:cNvPr id="380" name="Google Shape;380;p12"/>
          <p:cNvSpPr/>
          <p:nvPr/>
        </p:nvSpPr>
        <p:spPr>
          <a:xfrm flipH="1" rot="-5400000">
            <a:off x="4232293" y="775850"/>
            <a:ext cx="816097" cy="1379029"/>
          </a:xfrm>
          <a:custGeom>
            <a:rect b="b" l="l" r="r" t="t"/>
            <a:pathLst>
              <a:path extrusionOk="0" h="1279318" w="867354">
                <a:moveTo>
                  <a:pt x="0" y="1279318"/>
                </a:moveTo>
                <a:lnTo>
                  <a:pt x="0" y="144562"/>
                </a:lnTo>
                <a:cubicBezTo>
                  <a:pt x="0" y="64723"/>
                  <a:pt x="64723" y="0"/>
                  <a:pt x="144562" y="0"/>
                </a:cubicBezTo>
                <a:lnTo>
                  <a:pt x="722792" y="0"/>
                </a:lnTo>
                <a:cubicBezTo>
                  <a:pt x="802631" y="0"/>
                  <a:pt x="867354" y="64723"/>
                  <a:pt x="867354" y="144562"/>
                </a:cubicBezTo>
                <a:lnTo>
                  <a:pt x="867354" y="1279316"/>
                </a:lnTo>
                <a:lnTo>
                  <a:pt x="554373" y="1279316"/>
                </a:lnTo>
                <a:lnTo>
                  <a:pt x="447740" y="1135652"/>
                </a:lnTo>
                <a:lnTo>
                  <a:pt x="341107" y="1279316"/>
                </a:lnTo>
                <a:lnTo>
                  <a:pt x="1" y="1279316"/>
                </a:lnTo>
                <a:lnTo>
                  <a:pt x="1" y="127931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614" u="none" cap="none" strike="noStrike">
              <a:solidFill>
                <a:srgbClr val="F03782"/>
              </a:solidFill>
              <a:latin typeface="Calibri"/>
              <a:ea typeface="Calibri"/>
              <a:cs typeface="Calibri"/>
              <a:sym typeface="Calibri"/>
            </a:endParaRPr>
          </a:p>
        </p:txBody>
      </p:sp>
      <p:sp>
        <p:nvSpPr>
          <p:cNvPr id="381" name="Google Shape;381;p12"/>
          <p:cNvSpPr/>
          <p:nvPr/>
        </p:nvSpPr>
        <p:spPr>
          <a:xfrm>
            <a:off x="4039240" y="1078458"/>
            <a:ext cx="1271318" cy="2007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100" u="none" cap="none" strike="noStrike">
                <a:solidFill>
                  <a:srgbClr val="E41165"/>
                </a:solidFill>
                <a:latin typeface="Calibri"/>
                <a:ea typeface="Calibri"/>
                <a:cs typeface="Calibri"/>
                <a:sym typeface="Calibri"/>
              </a:rPr>
              <a:t>In it for good</a:t>
            </a:r>
            <a:endParaRPr/>
          </a:p>
        </p:txBody>
      </p:sp>
      <p:grpSp>
        <p:nvGrpSpPr>
          <p:cNvPr id="382" name="Google Shape;382;p12"/>
          <p:cNvGrpSpPr/>
          <p:nvPr/>
        </p:nvGrpSpPr>
        <p:grpSpPr>
          <a:xfrm>
            <a:off x="4426764" y="1336358"/>
            <a:ext cx="414355" cy="450305"/>
            <a:chOff x="4786100" y="2923013"/>
            <a:chExt cx="617153" cy="724467"/>
          </a:xfrm>
        </p:grpSpPr>
        <p:sp>
          <p:nvSpPr>
            <p:cNvPr id="383" name="Google Shape;383;p12"/>
            <p:cNvSpPr/>
            <p:nvPr/>
          </p:nvSpPr>
          <p:spPr>
            <a:xfrm>
              <a:off x="5073733" y="3028775"/>
              <a:ext cx="58644" cy="618705"/>
            </a:xfrm>
            <a:custGeom>
              <a:rect b="b" l="l" r="r" t="t"/>
              <a:pathLst>
                <a:path extrusionOk="0" h="1000" w="89">
                  <a:moveTo>
                    <a:pt x="12" y="1000"/>
                  </a:moveTo>
                  <a:cubicBezTo>
                    <a:pt x="6" y="1000"/>
                    <a:pt x="0" y="995"/>
                    <a:pt x="0" y="988"/>
                  </a:cubicBezTo>
                  <a:cubicBezTo>
                    <a:pt x="0" y="315"/>
                    <a:pt x="0" y="315"/>
                    <a:pt x="0" y="315"/>
                  </a:cubicBezTo>
                  <a:cubicBezTo>
                    <a:pt x="0" y="287"/>
                    <a:pt x="14" y="260"/>
                    <a:pt x="38" y="244"/>
                  </a:cubicBezTo>
                  <a:cubicBezTo>
                    <a:pt x="55" y="232"/>
                    <a:pt x="65" y="213"/>
                    <a:pt x="65" y="192"/>
                  </a:cubicBezTo>
                  <a:cubicBezTo>
                    <a:pt x="65" y="12"/>
                    <a:pt x="65" y="12"/>
                    <a:pt x="65" y="12"/>
                  </a:cubicBezTo>
                  <a:cubicBezTo>
                    <a:pt x="65" y="5"/>
                    <a:pt x="70" y="0"/>
                    <a:pt x="77" y="0"/>
                  </a:cubicBezTo>
                  <a:cubicBezTo>
                    <a:pt x="84" y="0"/>
                    <a:pt x="89" y="5"/>
                    <a:pt x="89" y="12"/>
                  </a:cubicBezTo>
                  <a:cubicBezTo>
                    <a:pt x="89" y="192"/>
                    <a:pt x="89" y="192"/>
                    <a:pt x="89" y="192"/>
                  </a:cubicBezTo>
                  <a:cubicBezTo>
                    <a:pt x="89" y="220"/>
                    <a:pt x="75" y="247"/>
                    <a:pt x="51" y="263"/>
                  </a:cubicBezTo>
                  <a:cubicBezTo>
                    <a:pt x="34" y="275"/>
                    <a:pt x="24" y="295"/>
                    <a:pt x="24" y="315"/>
                  </a:cubicBezTo>
                  <a:cubicBezTo>
                    <a:pt x="24" y="988"/>
                    <a:pt x="24" y="988"/>
                    <a:pt x="24" y="988"/>
                  </a:cubicBezTo>
                  <a:cubicBezTo>
                    <a:pt x="24" y="995"/>
                    <a:pt x="19" y="1000"/>
                    <a:pt x="12" y="1000"/>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4" name="Google Shape;384;p12"/>
            <p:cNvSpPr/>
            <p:nvPr/>
          </p:nvSpPr>
          <p:spPr>
            <a:xfrm>
              <a:off x="5129584" y="3109418"/>
              <a:ext cx="110305" cy="430979"/>
            </a:xfrm>
            <a:custGeom>
              <a:rect b="b" l="l" r="r" t="t"/>
              <a:pathLst>
                <a:path extrusionOk="0" h="695" w="169">
                  <a:moveTo>
                    <a:pt x="12" y="695"/>
                  </a:moveTo>
                  <a:cubicBezTo>
                    <a:pt x="5" y="695"/>
                    <a:pt x="0" y="689"/>
                    <a:pt x="0" y="683"/>
                  </a:cubicBezTo>
                  <a:cubicBezTo>
                    <a:pt x="0" y="318"/>
                    <a:pt x="0" y="318"/>
                    <a:pt x="0" y="318"/>
                  </a:cubicBezTo>
                  <a:cubicBezTo>
                    <a:pt x="0" y="292"/>
                    <a:pt x="11" y="268"/>
                    <a:pt x="30" y="252"/>
                  </a:cubicBezTo>
                  <a:cubicBezTo>
                    <a:pt x="123" y="171"/>
                    <a:pt x="123" y="171"/>
                    <a:pt x="123" y="171"/>
                  </a:cubicBezTo>
                  <a:cubicBezTo>
                    <a:pt x="137" y="159"/>
                    <a:pt x="145" y="141"/>
                    <a:pt x="145" y="123"/>
                  </a:cubicBezTo>
                  <a:cubicBezTo>
                    <a:pt x="145" y="12"/>
                    <a:pt x="145" y="12"/>
                    <a:pt x="145" y="12"/>
                  </a:cubicBezTo>
                  <a:cubicBezTo>
                    <a:pt x="145" y="6"/>
                    <a:pt x="150" y="0"/>
                    <a:pt x="157" y="0"/>
                  </a:cubicBezTo>
                  <a:cubicBezTo>
                    <a:pt x="163" y="0"/>
                    <a:pt x="169" y="6"/>
                    <a:pt x="169" y="12"/>
                  </a:cubicBezTo>
                  <a:cubicBezTo>
                    <a:pt x="169" y="123"/>
                    <a:pt x="169" y="123"/>
                    <a:pt x="169" y="123"/>
                  </a:cubicBezTo>
                  <a:cubicBezTo>
                    <a:pt x="169" y="148"/>
                    <a:pt x="158" y="172"/>
                    <a:pt x="139" y="189"/>
                  </a:cubicBezTo>
                  <a:cubicBezTo>
                    <a:pt x="46" y="270"/>
                    <a:pt x="46" y="270"/>
                    <a:pt x="46" y="270"/>
                  </a:cubicBezTo>
                  <a:cubicBezTo>
                    <a:pt x="32" y="282"/>
                    <a:pt x="24" y="299"/>
                    <a:pt x="24" y="318"/>
                  </a:cubicBezTo>
                  <a:cubicBezTo>
                    <a:pt x="24" y="683"/>
                    <a:pt x="24" y="683"/>
                    <a:pt x="24" y="683"/>
                  </a:cubicBezTo>
                  <a:cubicBezTo>
                    <a:pt x="24" y="689"/>
                    <a:pt x="19" y="695"/>
                    <a:pt x="12" y="695"/>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5" name="Google Shape;385;p12"/>
            <p:cNvSpPr/>
            <p:nvPr/>
          </p:nvSpPr>
          <p:spPr>
            <a:xfrm>
              <a:off x="5184038" y="3203281"/>
              <a:ext cx="175931" cy="335793"/>
            </a:xfrm>
            <a:custGeom>
              <a:rect b="b" l="l" r="r" t="t"/>
              <a:pathLst>
                <a:path extrusionOk="0" h="542" w="270">
                  <a:moveTo>
                    <a:pt x="258" y="542"/>
                  </a:moveTo>
                  <a:cubicBezTo>
                    <a:pt x="87" y="542"/>
                    <a:pt x="87" y="542"/>
                    <a:pt x="87" y="542"/>
                  </a:cubicBezTo>
                  <a:cubicBezTo>
                    <a:pt x="39" y="542"/>
                    <a:pt x="0" y="503"/>
                    <a:pt x="0" y="455"/>
                  </a:cubicBezTo>
                  <a:cubicBezTo>
                    <a:pt x="0" y="314"/>
                    <a:pt x="0" y="314"/>
                    <a:pt x="0" y="314"/>
                  </a:cubicBezTo>
                  <a:cubicBezTo>
                    <a:pt x="0" y="289"/>
                    <a:pt x="10" y="265"/>
                    <a:pt x="29" y="249"/>
                  </a:cubicBezTo>
                  <a:cubicBezTo>
                    <a:pt x="191" y="104"/>
                    <a:pt x="191" y="104"/>
                    <a:pt x="191" y="104"/>
                  </a:cubicBezTo>
                  <a:cubicBezTo>
                    <a:pt x="204" y="92"/>
                    <a:pt x="212" y="75"/>
                    <a:pt x="212" y="57"/>
                  </a:cubicBezTo>
                  <a:cubicBezTo>
                    <a:pt x="212" y="12"/>
                    <a:pt x="212" y="12"/>
                    <a:pt x="212" y="12"/>
                  </a:cubicBezTo>
                  <a:cubicBezTo>
                    <a:pt x="212" y="6"/>
                    <a:pt x="217" y="0"/>
                    <a:pt x="224" y="0"/>
                  </a:cubicBezTo>
                  <a:cubicBezTo>
                    <a:pt x="231" y="0"/>
                    <a:pt x="236" y="6"/>
                    <a:pt x="236" y="12"/>
                  </a:cubicBezTo>
                  <a:cubicBezTo>
                    <a:pt x="236" y="57"/>
                    <a:pt x="236" y="57"/>
                    <a:pt x="236" y="57"/>
                  </a:cubicBezTo>
                  <a:cubicBezTo>
                    <a:pt x="236" y="82"/>
                    <a:pt x="225" y="106"/>
                    <a:pt x="207" y="122"/>
                  </a:cubicBezTo>
                  <a:cubicBezTo>
                    <a:pt x="45" y="267"/>
                    <a:pt x="45" y="267"/>
                    <a:pt x="45" y="267"/>
                  </a:cubicBezTo>
                  <a:cubicBezTo>
                    <a:pt x="31" y="279"/>
                    <a:pt x="24" y="296"/>
                    <a:pt x="24" y="314"/>
                  </a:cubicBezTo>
                  <a:cubicBezTo>
                    <a:pt x="24" y="455"/>
                    <a:pt x="24" y="455"/>
                    <a:pt x="24" y="455"/>
                  </a:cubicBezTo>
                  <a:cubicBezTo>
                    <a:pt x="24" y="490"/>
                    <a:pt x="52" y="518"/>
                    <a:pt x="87" y="518"/>
                  </a:cubicBezTo>
                  <a:cubicBezTo>
                    <a:pt x="258" y="518"/>
                    <a:pt x="258" y="518"/>
                    <a:pt x="258" y="518"/>
                  </a:cubicBezTo>
                  <a:cubicBezTo>
                    <a:pt x="265" y="518"/>
                    <a:pt x="270" y="524"/>
                    <a:pt x="270" y="530"/>
                  </a:cubicBezTo>
                  <a:cubicBezTo>
                    <a:pt x="270" y="537"/>
                    <a:pt x="265" y="542"/>
                    <a:pt x="258" y="542"/>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6" name="Google Shape;386;p12"/>
            <p:cNvSpPr/>
            <p:nvPr/>
          </p:nvSpPr>
          <p:spPr>
            <a:xfrm>
              <a:off x="4953653" y="3076367"/>
              <a:ext cx="80984" cy="462707"/>
            </a:xfrm>
            <a:custGeom>
              <a:rect b="b" l="l" r="r" t="t"/>
              <a:pathLst>
                <a:path extrusionOk="0" h="747" w="123">
                  <a:moveTo>
                    <a:pt x="111" y="747"/>
                  </a:moveTo>
                  <a:cubicBezTo>
                    <a:pt x="104" y="747"/>
                    <a:pt x="99" y="742"/>
                    <a:pt x="99" y="735"/>
                  </a:cubicBezTo>
                  <a:cubicBezTo>
                    <a:pt x="99" y="312"/>
                    <a:pt x="99" y="312"/>
                    <a:pt x="99" y="312"/>
                  </a:cubicBezTo>
                  <a:cubicBezTo>
                    <a:pt x="99" y="293"/>
                    <a:pt x="90" y="275"/>
                    <a:pt x="74" y="263"/>
                  </a:cubicBezTo>
                  <a:cubicBezTo>
                    <a:pt x="34" y="231"/>
                    <a:pt x="34" y="231"/>
                    <a:pt x="34" y="231"/>
                  </a:cubicBezTo>
                  <a:cubicBezTo>
                    <a:pt x="12" y="214"/>
                    <a:pt x="0" y="189"/>
                    <a:pt x="0" y="162"/>
                  </a:cubicBezTo>
                  <a:cubicBezTo>
                    <a:pt x="0" y="12"/>
                    <a:pt x="0" y="12"/>
                    <a:pt x="0" y="12"/>
                  </a:cubicBezTo>
                  <a:cubicBezTo>
                    <a:pt x="0" y="6"/>
                    <a:pt x="5" y="0"/>
                    <a:pt x="12" y="0"/>
                  </a:cubicBezTo>
                  <a:cubicBezTo>
                    <a:pt x="19" y="0"/>
                    <a:pt x="24" y="6"/>
                    <a:pt x="24" y="12"/>
                  </a:cubicBezTo>
                  <a:cubicBezTo>
                    <a:pt x="24" y="162"/>
                    <a:pt x="24" y="162"/>
                    <a:pt x="24" y="162"/>
                  </a:cubicBezTo>
                  <a:cubicBezTo>
                    <a:pt x="24" y="182"/>
                    <a:pt x="33" y="200"/>
                    <a:pt x="48" y="212"/>
                  </a:cubicBezTo>
                  <a:cubicBezTo>
                    <a:pt x="89" y="244"/>
                    <a:pt x="89" y="244"/>
                    <a:pt x="89" y="244"/>
                  </a:cubicBezTo>
                  <a:cubicBezTo>
                    <a:pt x="110" y="260"/>
                    <a:pt x="123" y="285"/>
                    <a:pt x="123" y="312"/>
                  </a:cubicBezTo>
                  <a:cubicBezTo>
                    <a:pt x="123" y="735"/>
                    <a:pt x="123" y="735"/>
                    <a:pt x="123" y="735"/>
                  </a:cubicBezTo>
                  <a:cubicBezTo>
                    <a:pt x="123" y="742"/>
                    <a:pt x="117" y="747"/>
                    <a:pt x="111" y="747"/>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7" name="Google Shape;387;p12"/>
            <p:cNvSpPr/>
            <p:nvPr/>
          </p:nvSpPr>
          <p:spPr>
            <a:xfrm>
              <a:off x="5129584" y="3470329"/>
              <a:ext cx="76795" cy="174507"/>
            </a:xfrm>
            <a:custGeom>
              <a:rect b="b" l="l" r="r" t="t"/>
              <a:pathLst>
                <a:path extrusionOk="0" h="282" w="118">
                  <a:moveTo>
                    <a:pt x="104" y="282"/>
                  </a:moveTo>
                  <a:cubicBezTo>
                    <a:pt x="101" y="282"/>
                    <a:pt x="99" y="281"/>
                    <a:pt x="97" y="279"/>
                  </a:cubicBezTo>
                  <a:cubicBezTo>
                    <a:pt x="34" y="230"/>
                    <a:pt x="34" y="230"/>
                    <a:pt x="34" y="230"/>
                  </a:cubicBezTo>
                  <a:cubicBezTo>
                    <a:pt x="13" y="214"/>
                    <a:pt x="0" y="189"/>
                    <a:pt x="0" y="162"/>
                  </a:cubicBezTo>
                  <a:cubicBezTo>
                    <a:pt x="0" y="12"/>
                    <a:pt x="0" y="12"/>
                    <a:pt x="0" y="12"/>
                  </a:cubicBezTo>
                  <a:cubicBezTo>
                    <a:pt x="0" y="5"/>
                    <a:pt x="6" y="0"/>
                    <a:pt x="12" y="0"/>
                  </a:cubicBezTo>
                  <a:cubicBezTo>
                    <a:pt x="19" y="0"/>
                    <a:pt x="24" y="5"/>
                    <a:pt x="24" y="12"/>
                  </a:cubicBezTo>
                  <a:cubicBezTo>
                    <a:pt x="24" y="162"/>
                    <a:pt x="24" y="162"/>
                    <a:pt x="24" y="162"/>
                  </a:cubicBezTo>
                  <a:cubicBezTo>
                    <a:pt x="24" y="181"/>
                    <a:pt x="33" y="199"/>
                    <a:pt x="49" y="211"/>
                  </a:cubicBezTo>
                  <a:cubicBezTo>
                    <a:pt x="111" y="260"/>
                    <a:pt x="111" y="260"/>
                    <a:pt x="111" y="260"/>
                  </a:cubicBezTo>
                  <a:cubicBezTo>
                    <a:pt x="117" y="265"/>
                    <a:pt x="118" y="272"/>
                    <a:pt x="113" y="277"/>
                  </a:cubicBezTo>
                  <a:cubicBezTo>
                    <a:pt x="111" y="280"/>
                    <a:pt x="108" y="282"/>
                    <a:pt x="104" y="282"/>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8" name="Google Shape;388;p12"/>
            <p:cNvSpPr/>
            <p:nvPr/>
          </p:nvSpPr>
          <p:spPr>
            <a:xfrm>
              <a:off x="4956447" y="3470329"/>
              <a:ext cx="78191" cy="174507"/>
            </a:xfrm>
            <a:custGeom>
              <a:rect b="b" l="l" r="r" t="t"/>
              <a:pathLst>
                <a:path extrusionOk="0" h="282" w="118">
                  <a:moveTo>
                    <a:pt x="14" y="282"/>
                  </a:moveTo>
                  <a:cubicBezTo>
                    <a:pt x="10" y="282"/>
                    <a:pt x="7" y="280"/>
                    <a:pt x="5" y="277"/>
                  </a:cubicBezTo>
                  <a:cubicBezTo>
                    <a:pt x="0" y="272"/>
                    <a:pt x="1" y="265"/>
                    <a:pt x="7" y="260"/>
                  </a:cubicBezTo>
                  <a:cubicBezTo>
                    <a:pt x="69" y="211"/>
                    <a:pt x="69" y="211"/>
                    <a:pt x="69" y="211"/>
                  </a:cubicBezTo>
                  <a:cubicBezTo>
                    <a:pt x="85" y="199"/>
                    <a:pt x="94" y="181"/>
                    <a:pt x="94" y="162"/>
                  </a:cubicBezTo>
                  <a:cubicBezTo>
                    <a:pt x="94" y="12"/>
                    <a:pt x="94" y="12"/>
                    <a:pt x="94" y="12"/>
                  </a:cubicBezTo>
                  <a:cubicBezTo>
                    <a:pt x="94" y="5"/>
                    <a:pt x="99" y="0"/>
                    <a:pt x="106" y="0"/>
                  </a:cubicBezTo>
                  <a:cubicBezTo>
                    <a:pt x="112" y="0"/>
                    <a:pt x="118" y="5"/>
                    <a:pt x="118" y="12"/>
                  </a:cubicBezTo>
                  <a:cubicBezTo>
                    <a:pt x="118" y="162"/>
                    <a:pt x="118" y="162"/>
                    <a:pt x="118" y="162"/>
                  </a:cubicBezTo>
                  <a:cubicBezTo>
                    <a:pt x="118" y="189"/>
                    <a:pt x="106" y="214"/>
                    <a:pt x="84" y="230"/>
                  </a:cubicBezTo>
                  <a:cubicBezTo>
                    <a:pt x="21" y="279"/>
                    <a:pt x="21" y="279"/>
                    <a:pt x="21" y="279"/>
                  </a:cubicBezTo>
                  <a:cubicBezTo>
                    <a:pt x="19" y="281"/>
                    <a:pt x="17" y="282"/>
                    <a:pt x="14" y="282"/>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89" name="Google Shape;389;p12"/>
            <p:cNvSpPr/>
            <p:nvPr/>
          </p:nvSpPr>
          <p:spPr>
            <a:xfrm>
              <a:off x="4797270" y="3224434"/>
              <a:ext cx="187101" cy="314641"/>
            </a:xfrm>
            <a:custGeom>
              <a:rect b="b" l="l" r="r" t="t"/>
              <a:pathLst>
                <a:path extrusionOk="0" h="509" w="285">
                  <a:moveTo>
                    <a:pt x="197" y="509"/>
                  </a:moveTo>
                  <a:cubicBezTo>
                    <a:pt x="12" y="509"/>
                    <a:pt x="12" y="509"/>
                    <a:pt x="12" y="509"/>
                  </a:cubicBezTo>
                  <a:cubicBezTo>
                    <a:pt x="6" y="509"/>
                    <a:pt x="0" y="504"/>
                    <a:pt x="0" y="497"/>
                  </a:cubicBezTo>
                  <a:cubicBezTo>
                    <a:pt x="0" y="491"/>
                    <a:pt x="6" y="485"/>
                    <a:pt x="12" y="485"/>
                  </a:cubicBezTo>
                  <a:cubicBezTo>
                    <a:pt x="197" y="485"/>
                    <a:pt x="197" y="485"/>
                    <a:pt x="197" y="485"/>
                  </a:cubicBezTo>
                  <a:cubicBezTo>
                    <a:pt x="232" y="485"/>
                    <a:pt x="261" y="457"/>
                    <a:pt x="261" y="422"/>
                  </a:cubicBezTo>
                  <a:cubicBezTo>
                    <a:pt x="261" y="286"/>
                    <a:pt x="261" y="286"/>
                    <a:pt x="261" y="286"/>
                  </a:cubicBezTo>
                  <a:cubicBezTo>
                    <a:pt x="261" y="266"/>
                    <a:pt x="251" y="246"/>
                    <a:pt x="234" y="235"/>
                  </a:cubicBezTo>
                  <a:cubicBezTo>
                    <a:pt x="108" y="146"/>
                    <a:pt x="108" y="146"/>
                    <a:pt x="108" y="146"/>
                  </a:cubicBezTo>
                  <a:cubicBezTo>
                    <a:pt x="85" y="129"/>
                    <a:pt x="71" y="103"/>
                    <a:pt x="71" y="74"/>
                  </a:cubicBezTo>
                  <a:cubicBezTo>
                    <a:pt x="71" y="12"/>
                    <a:pt x="71" y="12"/>
                    <a:pt x="71" y="12"/>
                  </a:cubicBezTo>
                  <a:cubicBezTo>
                    <a:pt x="71" y="5"/>
                    <a:pt x="77" y="0"/>
                    <a:pt x="83" y="0"/>
                  </a:cubicBezTo>
                  <a:cubicBezTo>
                    <a:pt x="90" y="0"/>
                    <a:pt x="95" y="5"/>
                    <a:pt x="95" y="12"/>
                  </a:cubicBezTo>
                  <a:cubicBezTo>
                    <a:pt x="95" y="74"/>
                    <a:pt x="95" y="74"/>
                    <a:pt x="95" y="74"/>
                  </a:cubicBezTo>
                  <a:cubicBezTo>
                    <a:pt x="95" y="95"/>
                    <a:pt x="105" y="114"/>
                    <a:pt x="122" y="126"/>
                  </a:cubicBezTo>
                  <a:cubicBezTo>
                    <a:pt x="248" y="215"/>
                    <a:pt x="248" y="215"/>
                    <a:pt x="248" y="215"/>
                  </a:cubicBezTo>
                  <a:cubicBezTo>
                    <a:pt x="271" y="231"/>
                    <a:pt x="285" y="258"/>
                    <a:pt x="285" y="286"/>
                  </a:cubicBezTo>
                  <a:cubicBezTo>
                    <a:pt x="285" y="422"/>
                    <a:pt x="285" y="422"/>
                    <a:pt x="285" y="422"/>
                  </a:cubicBezTo>
                  <a:cubicBezTo>
                    <a:pt x="285" y="470"/>
                    <a:pt x="245" y="509"/>
                    <a:pt x="197" y="509"/>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90" name="Google Shape;390;p12"/>
            <p:cNvSpPr/>
            <p:nvPr/>
          </p:nvSpPr>
          <p:spPr>
            <a:xfrm>
              <a:off x="5304118" y="3126604"/>
              <a:ext cx="99135" cy="92541"/>
            </a:xfrm>
            <a:custGeom>
              <a:rect b="b" l="l" r="r" t="t"/>
              <a:pathLst>
                <a:path extrusionOk="0" h="149" w="151">
                  <a:moveTo>
                    <a:pt x="68" y="149"/>
                  </a:moveTo>
                  <a:cubicBezTo>
                    <a:pt x="67" y="149"/>
                    <a:pt x="66" y="149"/>
                    <a:pt x="65" y="149"/>
                  </a:cubicBezTo>
                  <a:cubicBezTo>
                    <a:pt x="65" y="149"/>
                    <a:pt x="65" y="149"/>
                    <a:pt x="65" y="149"/>
                  </a:cubicBezTo>
                  <a:cubicBezTo>
                    <a:pt x="48" y="148"/>
                    <a:pt x="33" y="141"/>
                    <a:pt x="21" y="129"/>
                  </a:cubicBezTo>
                  <a:cubicBezTo>
                    <a:pt x="10" y="118"/>
                    <a:pt x="3" y="102"/>
                    <a:pt x="2" y="86"/>
                  </a:cubicBezTo>
                  <a:cubicBezTo>
                    <a:pt x="0" y="55"/>
                    <a:pt x="20" y="28"/>
                    <a:pt x="50" y="19"/>
                  </a:cubicBezTo>
                  <a:cubicBezTo>
                    <a:pt x="51" y="19"/>
                    <a:pt x="51" y="19"/>
                    <a:pt x="51" y="19"/>
                  </a:cubicBezTo>
                  <a:cubicBezTo>
                    <a:pt x="151" y="0"/>
                    <a:pt x="151" y="0"/>
                    <a:pt x="151" y="0"/>
                  </a:cubicBezTo>
                  <a:cubicBezTo>
                    <a:pt x="132" y="101"/>
                    <a:pt x="132" y="101"/>
                    <a:pt x="132" y="101"/>
                  </a:cubicBezTo>
                  <a:cubicBezTo>
                    <a:pt x="123" y="130"/>
                    <a:pt x="98" y="149"/>
                    <a:pt x="68" y="149"/>
                  </a:cubicBezTo>
                  <a:close/>
                  <a:moveTo>
                    <a:pt x="66" y="125"/>
                  </a:moveTo>
                  <a:cubicBezTo>
                    <a:pt x="85" y="126"/>
                    <a:pt x="103" y="114"/>
                    <a:pt x="108" y="95"/>
                  </a:cubicBezTo>
                  <a:cubicBezTo>
                    <a:pt x="121" y="30"/>
                    <a:pt x="121" y="30"/>
                    <a:pt x="121" y="30"/>
                  </a:cubicBezTo>
                  <a:cubicBezTo>
                    <a:pt x="56" y="42"/>
                    <a:pt x="56" y="42"/>
                    <a:pt x="56" y="42"/>
                  </a:cubicBezTo>
                  <a:cubicBezTo>
                    <a:pt x="37" y="48"/>
                    <a:pt x="25" y="65"/>
                    <a:pt x="26" y="85"/>
                  </a:cubicBezTo>
                  <a:cubicBezTo>
                    <a:pt x="26" y="95"/>
                    <a:pt x="31" y="105"/>
                    <a:pt x="38" y="112"/>
                  </a:cubicBezTo>
                  <a:cubicBezTo>
                    <a:pt x="46" y="120"/>
                    <a:pt x="55" y="124"/>
                    <a:pt x="66" y="125"/>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91" name="Google Shape;391;p12"/>
            <p:cNvSpPr/>
            <p:nvPr/>
          </p:nvSpPr>
          <p:spPr>
            <a:xfrm>
              <a:off x="4786100" y="3139824"/>
              <a:ext cx="99135" cy="92541"/>
            </a:xfrm>
            <a:custGeom>
              <a:rect b="b" l="l" r="r" t="t"/>
              <a:pathLst>
                <a:path extrusionOk="0" h="149" w="151">
                  <a:moveTo>
                    <a:pt x="83" y="149"/>
                  </a:moveTo>
                  <a:cubicBezTo>
                    <a:pt x="54" y="149"/>
                    <a:pt x="28" y="129"/>
                    <a:pt x="20" y="101"/>
                  </a:cubicBezTo>
                  <a:cubicBezTo>
                    <a:pt x="19" y="100"/>
                    <a:pt x="19" y="100"/>
                    <a:pt x="19" y="100"/>
                  </a:cubicBezTo>
                  <a:cubicBezTo>
                    <a:pt x="0" y="0"/>
                    <a:pt x="0" y="0"/>
                    <a:pt x="0" y="0"/>
                  </a:cubicBezTo>
                  <a:cubicBezTo>
                    <a:pt x="102" y="19"/>
                    <a:pt x="102" y="19"/>
                    <a:pt x="102" y="19"/>
                  </a:cubicBezTo>
                  <a:cubicBezTo>
                    <a:pt x="131" y="27"/>
                    <a:pt x="151" y="55"/>
                    <a:pt x="149" y="86"/>
                  </a:cubicBezTo>
                  <a:cubicBezTo>
                    <a:pt x="149" y="86"/>
                    <a:pt x="149" y="86"/>
                    <a:pt x="149" y="86"/>
                  </a:cubicBezTo>
                  <a:cubicBezTo>
                    <a:pt x="149" y="102"/>
                    <a:pt x="142" y="118"/>
                    <a:pt x="130" y="129"/>
                  </a:cubicBezTo>
                  <a:cubicBezTo>
                    <a:pt x="119" y="141"/>
                    <a:pt x="103" y="148"/>
                    <a:pt x="87" y="149"/>
                  </a:cubicBezTo>
                  <a:cubicBezTo>
                    <a:pt x="86" y="149"/>
                    <a:pt x="84" y="149"/>
                    <a:pt x="83" y="149"/>
                  </a:cubicBezTo>
                  <a:close/>
                  <a:moveTo>
                    <a:pt x="43" y="95"/>
                  </a:moveTo>
                  <a:cubicBezTo>
                    <a:pt x="49" y="113"/>
                    <a:pt x="66" y="126"/>
                    <a:pt x="86" y="125"/>
                  </a:cubicBezTo>
                  <a:cubicBezTo>
                    <a:pt x="96" y="124"/>
                    <a:pt x="106" y="120"/>
                    <a:pt x="113" y="112"/>
                  </a:cubicBezTo>
                  <a:cubicBezTo>
                    <a:pt x="121" y="105"/>
                    <a:pt x="125" y="95"/>
                    <a:pt x="125" y="85"/>
                  </a:cubicBezTo>
                  <a:cubicBezTo>
                    <a:pt x="125" y="85"/>
                    <a:pt x="125" y="85"/>
                    <a:pt x="125" y="85"/>
                  </a:cubicBezTo>
                  <a:cubicBezTo>
                    <a:pt x="126" y="65"/>
                    <a:pt x="114" y="48"/>
                    <a:pt x="96" y="42"/>
                  </a:cubicBezTo>
                  <a:cubicBezTo>
                    <a:pt x="31" y="30"/>
                    <a:pt x="31" y="30"/>
                    <a:pt x="31" y="30"/>
                  </a:cubicBezTo>
                  <a:lnTo>
                    <a:pt x="43" y="95"/>
                  </a:lnTo>
                  <a:close/>
                  <a:moveTo>
                    <a:pt x="137" y="85"/>
                  </a:moveTo>
                  <a:cubicBezTo>
                    <a:pt x="137" y="85"/>
                    <a:pt x="137" y="85"/>
                    <a:pt x="137" y="85"/>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92" name="Google Shape;392;p12"/>
            <p:cNvSpPr/>
            <p:nvPr/>
          </p:nvSpPr>
          <p:spPr>
            <a:xfrm>
              <a:off x="5077921" y="2923013"/>
              <a:ext cx="96343" cy="113694"/>
            </a:xfrm>
            <a:custGeom>
              <a:rect b="b" l="l" r="r" t="t"/>
              <a:pathLst>
                <a:path extrusionOk="0" h="183" w="146">
                  <a:moveTo>
                    <a:pt x="73" y="183"/>
                  </a:moveTo>
                  <a:cubicBezTo>
                    <a:pt x="56" y="183"/>
                    <a:pt x="41" y="177"/>
                    <a:pt x="28" y="166"/>
                  </a:cubicBezTo>
                  <a:cubicBezTo>
                    <a:pt x="5" y="146"/>
                    <a:pt x="0" y="112"/>
                    <a:pt x="15" y="85"/>
                  </a:cubicBezTo>
                  <a:cubicBezTo>
                    <a:pt x="15" y="84"/>
                    <a:pt x="15" y="84"/>
                    <a:pt x="15" y="84"/>
                  </a:cubicBezTo>
                  <a:cubicBezTo>
                    <a:pt x="73" y="0"/>
                    <a:pt x="73" y="0"/>
                    <a:pt x="73" y="0"/>
                  </a:cubicBezTo>
                  <a:cubicBezTo>
                    <a:pt x="131" y="85"/>
                    <a:pt x="131" y="85"/>
                    <a:pt x="131" y="85"/>
                  </a:cubicBezTo>
                  <a:cubicBezTo>
                    <a:pt x="146" y="112"/>
                    <a:pt x="140" y="146"/>
                    <a:pt x="117" y="166"/>
                  </a:cubicBezTo>
                  <a:cubicBezTo>
                    <a:pt x="105" y="177"/>
                    <a:pt x="89" y="183"/>
                    <a:pt x="73" y="183"/>
                  </a:cubicBezTo>
                  <a:close/>
                  <a:moveTo>
                    <a:pt x="35" y="97"/>
                  </a:moveTo>
                  <a:cubicBezTo>
                    <a:pt x="26" y="114"/>
                    <a:pt x="30" y="135"/>
                    <a:pt x="44" y="148"/>
                  </a:cubicBezTo>
                  <a:cubicBezTo>
                    <a:pt x="52" y="155"/>
                    <a:pt x="62" y="159"/>
                    <a:pt x="73" y="159"/>
                  </a:cubicBezTo>
                  <a:cubicBezTo>
                    <a:pt x="83" y="159"/>
                    <a:pt x="93" y="155"/>
                    <a:pt x="101" y="148"/>
                  </a:cubicBezTo>
                  <a:cubicBezTo>
                    <a:pt x="101" y="148"/>
                    <a:pt x="101" y="148"/>
                    <a:pt x="101" y="148"/>
                  </a:cubicBezTo>
                  <a:cubicBezTo>
                    <a:pt x="115" y="135"/>
                    <a:pt x="119" y="114"/>
                    <a:pt x="110" y="97"/>
                  </a:cubicBezTo>
                  <a:cubicBezTo>
                    <a:pt x="73" y="42"/>
                    <a:pt x="73" y="42"/>
                    <a:pt x="73" y="42"/>
                  </a:cubicBezTo>
                  <a:lnTo>
                    <a:pt x="35" y="97"/>
                  </a:ln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93" name="Google Shape;393;p12"/>
            <p:cNvSpPr/>
            <p:nvPr/>
          </p:nvSpPr>
          <p:spPr>
            <a:xfrm>
              <a:off x="4893613" y="2999690"/>
              <a:ext cx="99135" cy="92541"/>
            </a:xfrm>
            <a:custGeom>
              <a:rect b="b" l="l" r="r" t="t"/>
              <a:pathLst>
                <a:path extrusionOk="0" h="149" w="151">
                  <a:moveTo>
                    <a:pt x="83" y="149"/>
                  </a:moveTo>
                  <a:cubicBezTo>
                    <a:pt x="53" y="149"/>
                    <a:pt x="28" y="130"/>
                    <a:pt x="19" y="102"/>
                  </a:cubicBezTo>
                  <a:cubicBezTo>
                    <a:pt x="19" y="101"/>
                    <a:pt x="19" y="101"/>
                    <a:pt x="19" y="101"/>
                  </a:cubicBezTo>
                  <a:cubicBezTo>
                    <a:pt x="0" y="0"/>
                    <a:pt x="0" y="0"/>
                    <a:pt x="0" y="0"/>
                  </a:cubicBezTo>
                  <a:cubicBezTo>
                    <a:pt x="101" y="20"/>
                    <a:pt x="101" y="20"/>
                    <a:pt x="101" y="20"/>
                  </a:cubicBezTo>
                  <a:cubicBezTo>
                    <a:pt x="131" y="28"/>
                    <a:pt x="151" y="56"/>
                    <a:pt x="149" y="87"/>
                  </a:cubicBezTo>
                  <a:cubicBezTo>
                    <a:pt x="149" y="87"/>
                    <a:pt x="149" y="87"/>
                    <a:pt x="149" y="87"/>
                  </a:cubicBezTo>
                  <a:cubicBezTo>
                    <a:pt x="148" y="103"/>
                    <a:pt x="141" y="118"/>
                    <a:pt x="130" y="130"/>
                  </a:cubicBezTo>
                  <a:cubicBezTo>
                    <a:pt x="118" y="142"/>
                    <a:pt x="103" y="148"/>
                    <a:pt x="87" y="149"/>
                  </a:cubicBezTo>
                  <a:cubicBezTo>
                    <a:pt x="85" y="149"/>
                    <a:pt x="84" y="149"/>
                    <a:pt x="83" y="149"/>
                  </a:cubicBezTo>
                  <a:close/>
                  <a:moveTo>
                    <a:pt x="43" y="95"/>
                  </a:moveTo>
                  <a:cubicBezTo>
                    <a:pt x="48" y="114"/>
                    <a:pt x="66" y="126"/>
                    <a:pt x="85" y="125"/>
                  </a:cubicBezTo>
                  <a:cubicBezTo>
                    <a:pt x="96" y="125"/>
                    <a:pt x="105" y="120"/>
                    <a:pt x="113" y="113"/>
                  </a:cubicBezTo>
                  <a:cubicBezTo>
                    <a:pt x="120" y="106"/>
                    <a:pt x="125" y="96"/>
                    <a:pt x="125" y="85"/>
                  </a:cubicBezTo>
                  <a:cubicBezTo>
                    <a:pt x="137" y="86"/>
                    <a:pt x="137" y="86"/>
                    <a:pt x="137" y="86"/>
                  </a:cubicBezTo>
                  <a:cubicBezTo>
                    <a:pt x="125" y="85"/>
                    <a:pt x="125" y="85"/>
                    <a:pt x="125" y="85"/>
                  </a:cubicBezTo>
                  <a:cubicBezTo>
                    <a:pt x="126" y="66"/>
                    <a:pt x="114" y="48"/>
                    <a:pt x="95" y="43"/>
                  </a:cubicBezTo>
                  <a:cubicBezTo>
                    <a:pt x="30" y="31"/>
                    <a:pt x="30" y="31"/>
                    <a:pt x="30" y="31"/>
                  </a:cubicBezTo>
                  <a:lnTo>
                    <a:pt x="43" y="95"/>
                  </a:ln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sp>
          <p:nvSpPr>
            <p:cNvPr id="394" name="Google Shape;394;p12"/>
            <p:cNvSpPr/>
            <p:nvPr/>
          </p:nvSpPr>
          <p:spPr>
            <a:xfrm>
              <a:off x="5196605" y="3028775"/>
              <a:ext cx="97739" cy="92541"/>
            </a:xfrm>
            <a:custGeom>
              <a:rect b="b" l="l" r="r" t="t"/>
              <a:pathLst>
                <a:path extrusionOk="0" h="149" w="151">
                  <a:moveTo>
                    <a:pt x="68" y="149"/>
                  </a:moveTo>
                  <a:cubicBezTo>
                    <a:pt x="67" y="149"/>
                    <a:pt x="66" y="149"/>
                    <a:pt x="65" y="149"/>
                  </a:cubicBezTo>
                  <a:cubicBezTo>
                    <a:pt x="65" y="149"/>
                    <a:pt x="65" y="149"/>
                    <a:pt x="65" y="149"/>
                  </a:cubicBezTo>
                  <a:cubicBezTo>
                    <a:pt x="48" y="148"/>
                    <a:pt x="33" y="141"/>
                    <a:pt x="21" y="130"/>
                  </a:cubicBezTo>
                  <a:cubicBezTo>
                    <a:pt x="10" y="118"/>
                    <a:pt x="3" y="103"/>
                    <a:pt x="2" y="87"/>
                  </a:cubicBezTo>
                  <a:cubicBezTo>
                    <a:pt x="0" y="56"/>
                    <a:pt x="20" y="28"/>
                    <a:pt x="50" y="19"/>
                  </a:cubicBezTo>
                  <a:cubicBezTo>
                    <a:pt x="51" y="19"/>
                    <a:pt x="51" y="19"/>
                    <a:pt x="51" y="19"/>
                  </a:cubicBezTo>
                  <a:cubicBezTo>
                    <a:pt x="151" y="0"/>
                    <a:pt x="151" y="0"/>
                    <a:pt x="151" y="0"/>
                  </a:cubicBezTo>
                  <a:cubicBezTo>
                    <a:pt x="132" y="102"/>
                    <a:pt x="132" y="102"/>
                    <a:pt x="132" y="102"/>
                  </a:cubicBezTo>
                  <a:cubicBezTo>
                    <a:pt x="123" y="130"/>
                    <a:pt x="98" y="149"/>
                    <a:pt x="68" y="149"/>
                  </a:cubicBezTo>
                  <a:close/>
                  <a:moveTo>
                    <a:pt x="66" y="125"/>
                  </a:moveTo>
                  <a:cubicBezTo>
                    <a:pt x="85" y="126"/>
                    <a:pt x="103" y="114"/>
                    <a:pt x="108" y="95"/>
                  </a:cubicBezTo>
                  <a:cubicBezTo>
                    <a:pt x="121" y="30"/>
                    <a:pt x="121" y="30"/>
                    <a:pt x="121" y="30"/>
                  </a:cubicBezTo>
                  <a:cubicBezTo>
                    <a:pt x="56" y="43"/>
                    <a:pt x="56" y="43"/>
                    <a:pt x="56" y="43"/>
                  </a:cubicBezTo>
                  <a:cubicBezTo>
                    <a:pt x="37" y="48"/>
                    <a:pt x="25" y="66"/>
                    <a:pt x="26" y="85"/>
                  </a:cubicBezTo>
                  <a:cubicBezTo>
                    <a:pt x="26" y="96"/>
                    <a:pt x="31" y="106"/>
                    <a:pt x="38" y="113"/>
                  </a:cubicBezTo>
                  <a:cubicBezTo>
                    <a:pt x="46" y="120"/>
                    <a:pt x="55" y="125"/>
                    <a:pt x="66" y="125"/>
                  </a:cubicBezTo>
                  <a:close/>
                </a:path>
              </a:pathLst>
            </a:custGeom>
            <a:solidFill>
              <a:srgbClr val="E41165"/>
            </a:solid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F03782"/>
                </a:solidFill>
                <a:latin typeface="Calibri"/>
                <a:ea typeface="Calibri"/>
                <a:cs typeface="Calibri"/>
                <a:sym typeface="Calibri"/>
              </a:endParaRPr>
            </a:p>
          </p:txBody>
        </p:sp>
      </p:grpSp>
      <p:sp>
        <p:nvSpPr>
          <p:cNvPr id="395" name="Google Shape;395;p12"/>
          <p:cNvSpPr/>
          <p:nvPr/>
        </p:nvSpPr>
        <p:spPr>
          <a:xfrm flipH="1" rot="-5400000">
            <a:off x="4232294" y="1736809"/>
            <a:ext cx="816097" cy="1379028"/>
          </a:xfrm>
          <a:custGeom>
            <a:rect b="b" l="l" r="r" t="t"/>
            <a:pathLst>
              <a:path extrusionOk="0" h="1279318" w="867354">
                <a:moveTo>
                  <a:pt x="0" y="1279318"/>
                </a:moveTo>
                <a:lnTo>
                  <a:pt x="0" y="144562"/>
                </a:lnTo>
                <a:cubicBezTo>
                  <a:pt x="0" y="64723"/>
                  <a:pt x="64723" y="0"/>
                  <a:pt x="144562" y="0"/>
                </a:cubicBezTo>
                <a:lnTo>
                  <a:pt x="722792" y="0"/>
                </a:lnTo>
                <a:cubicBezTo>
                  <a:pt x="802631" y="0"/>
                  <a:pt x="867354" y="64723"/>
                  <a:pt x="867354" y="144562"/>
                </a:cubicBezTo>
                <a:lnTo>
                  <a:pt x="867354" y="1278878"/>
                </a:lnTo>
                <a:lnTo>
                  <a:pt x="558761" y="1278878"/>
                </a:lnTo>
                <a:lnTo>
                  <a:pt x="447740" y="1129302"/>
                </a:lnTo>
                <a:lnTo>
                  <a:pt x="336719" y="1278878"/>
                </a:lnTo>
                <a:lnTo>
                  <a:pt x="1" y="1278878"/>
                </a:lnTo>
                <a:lnTo>
                  <a:pt x="1" y="12793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nvGrpSpPr>
          <p:cNvPr id="396" name="Google Shape;396;p12"/>
          <p:cNvGrpSpPr/>
          <p:nvPr/>
        </p:nvGrpSpPr>
        <p:grpSpPr>
          <a:xfrm>
            <a:off x="4455305" y="2358831"/>
            <a:ext cx="405395" cy="375305"/>
            <a:chOff x="3327400" y="3060700"/>
            <a:chExt cx="630238" cy="630238"/>
          </a:xfrm>
        </p:grpSpPr>
        <p:sp>
          <p:nvSpPr>
            <p:cNvPr id="397" name="Google Shape;397;p12"/>
            <p:cNvSpPr/>
            <p:nvPr/>
          </p:nvSpPr>
          <p:spPr>
            <a:xfrm>
              <a:off x="3471863" y="3060700"/>
              <a:ext cx="341313" cy="630238"/>
            </a:xfrm>
            <a:custGeom>
              <a:rect b="b" l="l" r="r" t="t"/>
              <a:pathLst>
                <a:path extrusionOk="0" h="836" w="454">
                  <a:moveTo>
                    <a:pt x="227" y="836"/>
                  </a:moveTo>
                  <a:cubicBezTo>
                    <a:pt x="185" y="836"/>
                    <a:pt x="144" y="816"/>
                    <a:pt x="109" y="777"/>
                  </a:cubicBezTo>
                  <a:cubicBezTo>
                    <a:pt x="41" y="701"/>
                    <a:pt x="0" y="567"/>
                    <a:pt x="0" y="418"/>
                  </a:cubicBezTo>
                  <a:cubicBezTo>
                    <a:pt x="0" y="308"/>
                    <a:pt x="22" y="204"/>
                    <a:pt x="64" y="125"/>
                  </a:cubicBezTo>
                  <a:cubicBezTo>
                    <a:pt x="107" y="44"/>
                    <a:pt x="165" y="0"/>
                    <a:pt x="227" y="0"/>
                  </a:cubicBezTo>
                  <a:cubicBezTo>
                    <a:pt x="227" y="0"/>
                    <a:pt x="227" y="0"/>
                    <a:pt x="227" y="0"/>
                  </a:cubicBezTo>
                  <a:cubicBezTo>
                    <a:pt x="274" y="0"/>
                    <a:pt x="319" y="25"/>
                    <a:pt x="357" y="74"/>
                  </a:cubicBezTo>
                  <a:cubicBezTo>
                    <a:pt x="418" y="152"/>
                    <a:pt x="454" y="280"/>
                    <a:pt x="454" y="418"/>
                  </a:cubicBezTo>
                  <a:cubicBezTo>
                    <a:pt x="454" y="555"/>
                    <a:pt x="418" y="684"/>
                    <a:pt x="357" y="761"/>
                  </a:cubicBezTo>
                  <a:cubicBezTo>
                    <a:pt x="319" y="810"/>
                    <a:pt x="274" y="836"/>
                    <a:pt x="227" y="836"/>
                  </a:cubicBezTo>
                  <a:close/>
                  <a:moveTo>
                    <a:pt x="227" y="24"/>
                  </a:moveTo>
                  <a:cubicBezTo>
                    <a:pt x="174" y="24"/>
                    <a:pt x="124" y="64"/>
                    <a:pt x="85" y="136"/>
                  </a:cubicBezTo>
                  <a:cubicBezTo>
                    <a:pt x="46" y="211"/>
                    <a:pt x="24" y="311"/>
                    <a:pt x="24" y="418"/>
                  </a:cubicBezTo>
                  <a:cubicBezTo>
                    <a:pt x="24" y="559"/>
                    <a:pt x="63" y="690"/>
                    <a:pt x="127" y="761"/>
                  </a:cubicBezTo>
                  <a:cubicBezTo>
                    <a:pt x="157" y="794"/>
                    <a:pt x="192" y="812"/>
                    <a:pt x="227" y="812"/>
                  </a:cubicBezTo>
                  <a:cubicBezTo>
                    <a:pt x="266" y="812"/>
                    <a:pt x="305" y="790"/>
                    <a:pt x="338" y="747"/>
                  </a:cubicBezTo>
                  <a:cubicBezTo>
                    <a:pt x="396" y="673"/>
                    <a:pt x="430" y="550"/>
                    <a:pt x="430" y="418"/>
                  </a:cubicBezTo>
                  <a:cubicBezTo>
                    <a:pt x="430" y="285"/>
                    <a:pt x="396" y="162"/>
                    <a:pt x="338" y="89"/>
                  </a:cubicBezTo>
                  <a:cubicBezTo>
                    <a:pt x="305" y="46"/>
                    <a:pt x="266" y="24"/>
                    <a:pt x="227" y="24"/>
                  </a:cubicBezTo>
                  <a:cubicBezTo>
                    <a:pt x="227" y="24"/>
                    <a:pt x="227" y="24"/>
                    <a:pt x="227" y="2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398" name="Google Shape;398;p12"/>
            <p:cNvSpPr/>
            <p:nvPr/>
          </p:nvSpPr>
          <p:spPr>
            <a:xfrm>
              <a:off x="3327400" y="3205163"/>
              <a:ext cx="630238" cy="341313"/>
            </a:xfrm>
            <a:custGeom>
              <a:rect b="b" l="l" r="r" t="t"/>
              <a:pathLst>
                <a:path extrusionOk="0" h="454" w="836">
                  <a:moveTo>
                    <a:pt x="418" y="454"/>
                  </a:moveTo>
                  <a:cubicBezTo>
                    <a:pt x="280" y="454"/>
                    <a:pt x="151" y="418"/>
                    <a:pt x="74" y="357"/>
                  </a:cubicBezTo>
                  <a:cubicBezTo>
                    <a:pt x="25" y="319"/>
                    <a:pt x="0" y="274"/>
                    <a:pt x="0" y="227"/>
                  </a:cubicBezTo>
                  <a:cubicBezTo>
                    <a:pt x="0" y="165"/>
                    <a:pt x="44" y="107"/>
                    <a:pt x="125" y="64"/>
                  </a:cubicBezTo>
                  <a:cubicBezTo>
                    <a:pt x="203" y="23"/>
                    <a:pt x="307" y="0"/>
                    <a:pt x="418" y="0"/>
                  </a:cubicBezTo>
                  <a:cubicBezTo>
                    <a:pt x="418" y="0"/>
                    <a:pt x="418" y="0"/>
                    <a:pt x="418" y="0"/>
                  </a:cubicBezTo>
                  <a:cubicBezTo>
                    <a:pt x="567" y="0"/>
                    <a:pt x="701" y="41"/>
                    <a:pt x="777" y="109"/>
                  </a:cubicBezTo>
                  <a:cubicBezTo>
                    <a:pt x="815" y="145"/>
                    <a:pt x="836" y="185"/>
                    <a:pt x="836" y="227"/>
                  </a:cubicBezTo>
                  <a:cubicBezTo>
                    <a:pt x="836" y="227"/>
                    <a:pt x="836" y="227"/>
                    <a:pt x="836" y="227"/>
                  </a:cubicBezTo>
                  <a:cubicBezTo>
                    <a:pt x="836" y="274"/>
                    <a:pt x="810" y="319"/>
                    <a:pt x="761" y="358"/>
                  </a:cubicBezTo>
                  <a:cubicBezTo>
                    <a:pt x="683" y="418"/>
                    <a:pt x="555" y="454"/>
                    <a:pt x="418" y="454"/>
                  </a:cubicBezTo>
                  <a:close/>
                  <a:moveTo>
                    <a:pt x="418" y="24"/>
                  </a:moveTo>
                  <a:cubicBezTo>
                    <a:pt x="311" y="24"/>
                    <a:pt x="211" y="46"/>
                    <a:pt x="136" y="85"/>
                  </a:cubicBezTo>
                  <a:cubicBezTo>
                    <a:pt x="64" y="124"/>
                    <a:pt x="24" y="174"/>
                    <a:pt x="24" y="227"/>
                  </a:cubicBezTo>
                  <a:cubicBezTo>
                    <a:pt x="24" y="266"/>
                    <a:pt x="46" y="305"/>
                    <a:pt x="88" y="338"/>
                  </a:cubicBezTo>
                  <a:cubicBezTo>
                    <a:pt x="162" y="396"/>
                    <a:pt x="285" y="430"/>
                    <a:pt x="418" y="430"/>
                  </a:cubicBezTo>
                  <a:cubicBezTo>
                    <a:pt x="550" y="430"/>
                    <a:pt x="673" y="396"/>
                    <a:pt x="746" y="339"/>
                  </a:cubicBezTo>
                  <a:cubicBezTo>
                    <a:pt x="789" y="305"/>
                    <a:pt x="812" y="267"/>
                    <a:pt x="812" y="227"/>
                  </a:cubicBezTo>
                  <a:cubicBezTo>
                    <a:pt x="812" y="192"/>
                    <a:pt x="794" y="158"/>
                    <a:pt x="760" y="127"/>
                  </a:cubicBezTo>
                  <a:cubicBezTo>
                    <a:pt x="690" y="63"/>
                    <a:pt x="559" y="24"/>
                    <a:pt x="418" y="24"/>
                  </a:cubicBezTo>
                  <a:cubicBezTo>
                    <a:pt x="418" y="24"/>
                    <a:pt x="418" y="24"/>
                    <a:pt x="418" y="2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399" name="Google Shape;399;p12"/>
            <p:cNvSpPr/>
            <p:nvPr/>
          </p:nvSpPr>
          <p:spPr>
            <a:xfrm>
              <a:off x="3592513" y="3325813"/>
              <a:ext cx="101600" cy="96838"/>
            </a:xfrm>
            <a:custGeom>
              <a:rect b="b" l="l" r="r" t="t"/>
              <a:pathLst>
                <a:path extrusionOk="0" h="128" w="134">
                  <a:moveTo>
                    <a:pt x="67" y="128"/>
                  </a:moveTo>
                  <a:cubicBezTo>
                    <a:pt x="51" y="128"/>
                    <a:pt x="36" y="122"/>
                    <a:pt x="24" y="110"/>
                  </a:cubicBezTo>
                  <a:cubicBezTo>
                    <a:pt x="0" y="86"/>
                    <a:pt x="0" y="48"/>
                    <a:pt x="24" y="24"/>
                  </a:cubicBezTo>
                  <a:cubicBezTo>
                    <a:pt x="47" y="0"/>
                    <a:pt x="86" y="0"/>
                    <a:pt x="110" y="24"/>
                  </a:cubicBezTo>
                  <a:cubicBezTo>
                    <a:pt x="134" y="48"/>
                    <a:pt x="134" y="86"/>
                    <a:pt x="110" y="110"/>
                  </a:cubicBezTo>
                  <a:cubicBezTo>
                    <a:pt x="98" y="122"/>
                    <a:pt x="82" y="128"/>
                    <a:pt x="67" y="128"/>
                  </a:cubicBezTo>
                  <a:close/>
                  <a:moveTo>
                    <a:pt x="67" y="30"/>
                  </a:moveTo>
                  <a:cubicBezTo>
                    <a:pt x="57" y="30"/>
                    <a:pt x="48" y="34"/>
                    <a:pt x="41" y="41"/>
                  </a:cubicBezTo>
                  <a:cubicBezTo>
                    <a:pt x="26" y="55"/>
                    <a:pt x="26" y="79"/>
                    <a:pt x="41" y="93"/>
                  </a:cubicBezTo>
                  <a:cubicBezTo>
                    <a:pt x="55" y="108"/>
                    <a:pt x="79" y="108"/>
                    <a:pt x="93" y="93"/>
                  </a:cubicBezTo>
                  <a:cubicBezTo>
                    <a:pt x="108" y="79"/>
                    <a:pt x="108" y="55"/>
                    <a:pt x="93" y="41"/>
                  </a:cubicBezTo>
                  <a:cubicBezTo>
                    <a:pt x="86" y="34"/>
                    <a:pt x="76" y="30"/>
                    <a:pt x="67" y="30"/>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0" name="Google Shape;400;p12"/>
            <p:cNvSpPr/>
            <p:nvPr/>
          </p:nvSpPr>
          <p:spPr>
            <a:xfrm>
              <a:off x="3330575" y="3063875"/>
              <a:ext cx="101600" cy="100013"/>
            </a:xfrm>
            <a:custGeom>
              <a:rect b="b" l="l" r="r" t="t"/>
              <a:pathLst>
                <a:path extrusionOk="0" h="134" w="135">
                  <a:moveTo>
                    <a:pt x="122" y="134"/>
                  </a:moveTo>
                  <a:cubicBezTo>
                    <a:pt x="119" y="134"/>
                    <a:pt x="116" y="133"/>
                    <a:pt x="113" y="130"/>
                  </a:cubicBezTo>
                  <a:cubicBezTo>
                    <a:pt x="5" y="22"/>
                    <a:pt x="5" y="22"/>
                    <a:pt x="5" y="22"/>
                  </a:cubicBezTo>
                  <a:cubicBezTo>
                    <a:pt x="0" y="17"/>
                    <a:pt x="0" y="10"/>
                    <a:pt x="5" y="5"/>
                  </a:cubicBezTo>
                  <a:cubicBezTo>
                    <a:pt x="10" y="0"/>
                    <a:pt x="17" y="0"/>
                    <a:pt x="22" y="5"/>
                  </a:cubicBezTo>
                  <a:cubicBezTo>
                    <a:pt x="130" y="113"/>
                    <a:pt x="130" y="113"/>
                    <a:pt x="130" y="113"/>
                  </a:cubicBezTo>
                  <a:cubicBezTo>
                    <a:pt x="135" y="118"/>
                    <a:pt x="135" y="126"/>
                    <a:pt x="130" y="130"/>
                  </a:cubicBezTo>
                  <a:cubicBezTo>
                    <a:pt x="128" y="133"/>
                    <a:pt x="125" y="134"/>
                    <a:pt x="122" y="13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1" name="Google Shape;401;p12"/>
            <p:cNvSpPr/>
            <p:nvPr/>
          </p:nvSpPr>
          <p:spPr>
            <a:xfrm>
              <a:off x="3854450" y="3587750"/>
              <a:ext cx="101600" cy="100013"/>
            </a:xfrm>
            <a:custGeom>
              <a:rect b="b" l="l" r="r" t="t"/>
              <a:pathLst>
                <a:path extrusionOk="0" h="134" w="135">
                  <a:moveTo>
                    <a:pt x="121" y="134"/>
                  </a:moveTo>
                  <a:cubicBezTo>
                    <a:pt x="118" y="134"/>
                    <a:pt x="115" y="132"/>
                    <a:pt x="113" y="130"/>
                  </a:cubicBezTo>
                  <a:cubicBezTo>
                    <a:pt x="5" y="22"/>
                    <a:pt x="5" y="22"/>
                    <a:pt x="5" y="22"/>
                  </a:cubicBezTo>
                  <a:cubicBezTo>
                    <a:pt x="0" y="17"/>
                    <a:pt x="0" y="9"/>
                    <a:pt x="5" y="5"/>
                  </a:cubicBezTo>
                  <a:cubicBezTo>
                    <a:pt x="9" y="0"/>
                    <a:pt x="17" y="0"/>
                    <a:pt x="22" y="5"/>
                  </a:cubicBezTo>
                  <a:cubicBezTo>
                    <a:pt x="130" y="113"/>
                    <a:pt x="130" y="113"/>
                    <a:pt x="130" y="113"/>
                  </a:cubicBezTo>
                  <a:cubicBezTo>
                    <a:pt x="135" y="118"/>
                    <a:pt x="135" y="125"/>
                    <a:pt x="130" y="130"/>
                  </a:cubicBezTo>
                  <a:cubicBezTo>
                    <a:pt x="128" y="132"/>
                    <a:pt x="124" y="134"/>
                    <a:pt x="121" y="13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2" name="Google Shape;402;p12"/>
            <p:cNvSpPr/>
            <p:nvPr/>
          </p:nvSpPr>
          <p:spPr>
            <a:xfrm>
              <a:off x="3330575" y="3587750"/>
              <a:ext cx="101600" cy="100013"/>
            </a:xfrm>
            <a:custGeom>
              <a:rect b="b" l="l" r="r" t="t"/>
              <a:pathLst>
                <a:path extrusionOk="0" h="134" w="135">
                  <a:moveTo>
                    <a:pt x="13" y="134"/>
                  </a:moveTo>
                  <a:cubicBezTo>
                    <a:pt x="10" y="134"/>
                    <a:pt x="7" y="132"/>
                    <a:pt x="5" y="130"/>
                  </a:cubicBezTo>
                  <a:cubicBezTo>
                    <a:pt x="0" y="125"/>
                    <a:pt x="0" y="118"/>
                    <a:pt x="5" y="113"/>
                  </a:cubicBezTo>
                  <a:cubicBezTo>
                    <a:pt x="113" y="5"/>
                    <a:pt x="113" y="5"/>
                    <a:pt x="113" y="5"/>
                  </a:cubicBezTo>
                  <a:cubicBezTo>
                    <a:pt x="118" y="0"/>
                    <a:pt x="125" y="0"/>
                    <a:pt x="130" y="5"/>
                  </a:cubicBezTo>
                  <a:cubicBezTo>
                    <a:pt x="135" y="9"/>
                    <a:pt x="135" y="17"/>
                    <a:pt x="130" y="22"/>
                  </a:cubicBezTo>
                  <a:cubicBezTo>
                    <a:pt x="22" y="130"/>
                    <a:pt x="22" y="130"/>
                    <a:pt x="22" y="130"/>
                  </a:cubicBezTo>
                  <a:cubicBezTo>
                    <a:pt x="19" y="132"/>
                    <a:pt x="16" y="134"/>
                    <a:pt x="13" y="13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3" name="Google Shape;403;p12"/>
            <p:cNvSpPr/>
            <p:nvPr/>
          </p:nvSpPr>
          <p:spPr>
            <a:xfrm>
              <a:off x="3854450" y="3063875"/>
              <a:ext cx="101600" cy="100013"/>
            </a:xfrm>
            <a:custGeom>
              <a:rect b="b" l="l" r="r" t="t"/>
              <a:pathLst>
                <a:path extrusionOk="0" h="134" w="135">
                  <a:moveTo>
                    <a:pt x="13" y="134"/>
                  </a:moveTo>
                  <a:cubicBezTo>
                    <a:pt x="10" y="134"/>
                    <a:pt x="7" y="133"/>
                    <a:pt x="5" y="130"/>
                  </a:cubicBezTo>
                  <a:cubicBezTo>
                    <a:pt x="0" y="126"/>
                    <a:pt x="0" y="118"/>
                    <a:pt x="5" y="113"/>
                  </a:cubicBezTo>
                  <a:cubicBezTo>
                    <a:pt x="113" y="5"/>
                    <a:pt x="113" y="5"/>
                    <a:pt x="113" y="5"/>
                  </a:cubicBezTo>
                  <a:cubicBezTo>
                    <a:pt x="118" y="0"/>
                    <a:pt x="125" y="0"/>
                    <a:pt x="130" y="5"/>
                  </a:cubicBezTo>
                  <a:cubicBezTo>
                    <a:pt x="135" y="10"/>
                    <a:pt x="135" y="17"/>
                    <a:pt x="130" y="22"/>
                  </a:cubicBezTo>
                  <a:cubicBezTo>
                    <a:pt x="22" y="130"/>
                    <a:pt x="22" y="130"/>
                    <a:pt x="22" y="130"/>
                  </a:cubicBezTo>
                  <a:cubicBezTo>
                    <a:pt x="19" y="133"/>
                    <a:pt x="16" y="134"/>
                    <a:pt x="13" y="13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grpSp>
      <p:sp>
        <p:nvSpPr>
          <p:cNvPr id="404" name="Google Shape;404;p12"/>
          <p:cNvSpPr/>
          <p:nvPr/>
        </p:nvSpPr>
        <p:spPr>
          <a:xfrm>
            <a:off x="4000474" y="2076213"/>
            <a:ext cx="1271317" cy="2007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100" u="none" cap="none" strike="noStrike">
                <a:solidFill>
                  <a:srgbClr val="F4F3F9"/>
                </a:solidFill>
                <a:latin typeface="Calibri"/>
                <a:ea typeface="Calibri"/>
                <a:cs typeface="Calibri"/>
                <a:sym typeface="Calibri"/>
              </a:rPr>
              <a:t>Bring everything</a:t>
            </a:r>
            <a:endParaRPr/>
          </a:p>
        </p:txBody>
      </p:sp>
      <p:sp>
        <p:nvSpPr>
          <p:cNvPr id="405" name="Google Shape;405;p12"/>
          <p:cNvSpPr/>
          <p:nvPr/>
        </p:nvSpPr>
        <p:spPr>
          <a:xfrm>
            <a:off x="3992557" y="3026228"/>
            <a:ext cx="1250879" cy="2007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100" u="none" cap="none" strike="noStrike">
                <a:solidFill>
                  <a:srgbClr val="E41165"/>
                </a:solidFill>
                <a:latin typeface="Calibri"/>
                <a:ea typeface="Calibri"/>
                <a:cs typeface="Calibri"/>
                <a:sym typeface="Calibri"/>
              </a:rPr>
              <a:t>Know-how</a:t>
            </a:r>
            <a:endParaRPr/>
          </a:p>
        </p:txBody>
      </p:sp>
      <p:grpSp>
        <p:nvGrpSpPr>
          <p:cNvPr id="406" name="Google Shape;406;p12"/>
          <p:cNvGrpSpPr/>
          <p:nvPr/>
        </p:nvGrpSpPr>
        <p:grpSpPr>
          <a:xfrm>
            <a:off x="4413818" y="3338922"/>
            <a:ext cx="463335" cy="369655"/>
            <a:chOff x="5137150" y="3044825"/>
            <a:chExt cx="712788" cy="668338"/>
          </a:xfrm>
        </p:grpSpPr>
        <p:sp>
          <p:nvSpPr>
            <p:cNvPr id="407" name="Google Shape;407;p12"/>
            <p:cNvSpPr/>
            <p:nvPr/>
          </p:nvSpPr>
          <p:spPr>
            <a:xfrm>
              <a:off x="5137150" y="3471863"/>
              <a:ext cx="238125" cy="236538"/>
            </a:xfrm>
            <a:custGeom>
              <a:rect b="b" l="l" r="r" t="t"/>
              <a:pathLst>
                <a:path extrusionOk="0" h="310" w="311">
                  <a:moveTo>
                    <a:pt x="156" y="310"/>
                  </a:moveTo>
                  <a:cubicBezTo>
                    <a:pt x="115" y="310"/>
                    <a:pt x="76" y="294"/>
                    <a:pt x="47" y="266"/>
                  </a:cubicBezTo>
                  <a:cubicBezTo>
                    <a:pt x="17" y="237"/>
                    <a:pt x="1" y="198"/>
                    <a:pt x="0" y="156"/>
                  </a:cubicBezTo>
                  <a:cubicBezTo>
                    <a:pt x="0" y="115"/>
                    <a:pt x="16" y="76"/>
                    <a:pt x="45" y="46"/>
                  </a:cubicBezTo>
                  <a:cubicBezTo>
                    <a:pt x="74" y="17"/>
                    <a:pt x="113" y="0"/>
                    <a:pt x="154" y="0"/>
                  </a:cubicBezTo>
                  <a:cubicBezTo>
                    <a:pt x="155" y="0"/>
                    <a:pt x="155" y="0"/>
                    <a:pt x="156" y="0"/>
                  </a:cubicBezTo>
                  <a:cubicBezTo>
                    <a:pt x="241" y="0"/>
                    <a:pt x="310" y="68"/>
                    <a:pt x="311" y="153"/>
                  </a:cubicBezTo>
                  <a:cubicBezTo>
                    <a:pt x="311" y="153"/>
                    <a:pt x="311" y="153"/>
                    <a:pt x="311" y="153"/>
                  </a:cubicBezTo>
                  <a:cubicBezTo>
                    <a:pt x="311" y="195"/>
                    <a:pt x="296" y="234"/>
                    <a:pt x="267" y="263"/>
                  </a:cubicBezTo>
                  <a:cubicBezTo>
                    <a:pt x="238" y="293"/>
                    <a:pt x="199" y="310"/>
                    <a:pt x="157" y="310"/>
                  </a:cubicBezTo>
                  <a:cubicBezTo>
                    <a:pt x="157" y="310"/>
                    <a:pt x="156" y="310"/>
                    <a:pt x="156" y="310"/>
                  </a:cubicBezTo>
                  <a:close/>
                  <a:moveTo>
                    <a:pt x="156" y="24"/>
                  </a:moveTo>
                  <a:cubicBezTo>
                    <a:pt x="155" y="24"/>
                    <a:pt x="155" y="24"/>
                    <a:pt x="154" y="24"/>
                  </a:cubicBezTo>
                  <a:cubicBezTo>
                    <a:pt x="119" y="24"/>
                    <a:pt x="87" y="38"/>
                    <a:pt x="62" y="63"/>
                  </a:cubicBezTo>
                  <a:cubicBezTo>
                    <a:pt x="37" y="88"/>
                    <a:pt x="24" y="121"/>
                    <a:pt x="24" y="156"/>
                  </a:cubicBezTo>
                  <a:cubicBezTo>
                    <a:pt x="25" y="191"/>
                    <a:pt x="39" y="224"/>
                    <a:pt x="64" y="249"/>
                  </a:cubicBezTo>
                  <a:cubicBezTo>
                    <a:pt x="89" y="273"/>
                    <a:pt x="122" y="286"/>
                    <a:pt x="157" y="286"/>
                  </a:cubicBezTo>
                  <a:cubicBezTo>
                    <a:pt x="192" y="286"/>
                    <a:pt x="225" y="272"/>
                    <a:pt x="249" y="247"/>
                  </a:cubicBezTo>
                  <a:cubicBezTo>
                    <a:pt x="274" y="222"/>
                    <a:pt x="287" y="189"/>
                    <a:pt x="287" y="153"/>
                  </a:cubicBezTo>
                  <a:cubicBezTo>
                    <a:pt x="287" y="153"/>
                    <a:pt x="287" y="153"/>
                    <a:pt x="287" y="153"/>
                  </a:cubicBezTo>
                  <a:cubicBezTo>
                    <a:pt x="286" y="82"/>
                    <a:pt x="227" y="24"/>
                    <a:pt x="156" y="2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8" name="Google Shape;408;p12"/>
            <p:cNvSpPr/>
            <p:nvPr/>
          </p:nvSpPr>
          <p:spPr>
            <a:xfrm>
              <a:off x="5527675" y="3044825"/>
              <a:ext cx="223838" cy="123825"/>
            </a:xfrm>
            <a:custGeom>
              <a:rect b="b" l="l" r="r" t="t"/>
              <a:pathLst>
                <a:path extrusionOk="0" h="164" w="292">
                  <a:moveTo>
                    <a:pt x="13" y="164"/>
                  </a:moveTo>
                  <a:cubicBezTo>
                    <a:pt x="10" y="164"/>
                    <a:pt x="7" y="163"/>
                    <a:pt x="4" y="161"/>
                  </a:cubicBezTo>
                  <a:cubicBezTo>
                    <a:pt x="0" y="156"/>
                    <a:pt x="0" y="148"/>
                    <a:pt x="4" y="144"/>
                  </a:cubicBezTo>
                  <a:cubicBezTo>
                    <a:pt x="144" y="0"/>
                    <a:pt x="144" y="0"/>
                    <a:pt x="144" y="0"/>
                  </a:cubicBezTo>
                  <a:cubicBezTo>
                    <a:pt x="288" y="141"/>
                    <a:pt x="288" y="141"/>
                    <a:pt x="288" y="141"/>
                  </a:cubicBezTo>
                  <a:cubicBezTo>
                    <a:pt x="292" y="145"/>
                    <a:pt x="292" y="153"/>
                    <a:pt x="288" y="158"/>
                  </a:cubicBezTo>
                  <a:cubicBezTo>
                    <a:pt x="283" y="162"/>
                    <a:pt x="276" y="162"/>
                    <a:pt x="271" y="158"/>
                  </a:cubicBezTo>
                  <a:cubicBezTo>
                    <a:pt x="145" y="34"/>
                    <a:pt x="145" y="34"/>
                    <a:pt x="145" y="34"/>
                  </a:cubicBezTo>
                  <a:cubicBezTo>
                    <a:pt x="21" y="160"/>
                    <a:pt x="21" y="160"/>
                    <a:pt x="21" y="160"/>
                  </a:cubicBezTo>
                  <a:cubicBezTo>
                    <a:pt x="19" y="163"/>
                    <a:pt x="16" y="164"/>
                    <a:pt x="13" y="16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09" name="Google Shape;409;p12"/>
            <p:cNvSpPr/>
            <p:nvPr/>
          </p:nvSpPr>
          <p:spPr>
            <a:xfrm>
              <a:off x="5348288" y="3048000"/>
              <a:ext cx="304800" cy="490538"/>
            </a:xfrm>
            <a:custGeom>
              <a:rect b="b" l="l" r="r" t="t"/>
              <a:pathLst>
                <a:path extrusionOk="0" h="643" w="398">
                  <a:moveTo>
                    <a:pt x="14" y="643"/>
                  </a:moveTo>
                  <a:cubicBezTo>
                    <a:pt x="10" y="643"/>
                    <a:pt x="6" y="640"/>
                    <a:pt x="3" y="636"/>
                  </a:cubicBezTo>
                  <a:cubicBezTo>
                    <a:pt x="0" y="630"/>
                    <a:pt x="3" y="623"/>
                    <a:pt x="9" y="620"/>
                  </a:cubicBezTo>
                  <a:cubicBezTo>
                    <a:pt x="349" y="444"/>
                    <a:pt x="382" y="224"/>
                    <a:pt x="368" y="13"/>
                  </a:cubicBezTo>
                  <a:cubicBezTo>
                    <a:pt x="367" y="7"/>
                    <a:pt x="372" y="1"/>
                    <a:pt x="379" y="0"/>
                  </a:cubicBezTo>
                  <a:cubicBezTo>
                    <a:pt x="385" y="0"/>
                    <a:pt x="391" y="5"/>
                    <a:pt x="392" y="12"/>
                  </a:cubicBezTo>
                  <a:cubicBezTo>
                    <a:pt x="398" y="105"/>
                    <a:pt x="398" y="227"/>
                    <a:pt x="341" y="345"/>
                  </a:cubicBezTo>
                  <a:cubicBezTo>
                    <a:pt x="284" y="462"/>
                    <a:pt x="179" y="559"/>
                    <a:pt x="20" y="641"/>
                  </a:cubicBezTo>
                  <a:cubicBezTo>
                    <a:pt x="18" y="642"/>
                    <a:pt x="16" y="643"/>
                    <a:pt x="14" y="643"/>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0" name="Google Shape;410;p12"/>
            <p:cNvSpPr/>
            <p:nvPr/>
          </p:nvSpPr>
          <p:spPr>
            <a:xfrm>
              <a:off x="5154613" y="3070225"/>
              <a:ext cx="204788" cy="204788"/>
            </a:xfrm>
            <a:custGeom>
              <a:rect b="b" l="l" r="r" t="t"/>
              <a:pathLst>
                <a:path extrusionOk="0" h="129" w="129">
                  <a:moveTo>
                    <a:pt x="129" y="129"/>
                  </a:moveTo>
                  <a:lnTo>
                    <a:pt x="0" y="129"/>
                  </a:lnTo>
                  <a:lnTo>
                    <a:pt x="0" y="0"/>
                  </a:lnTo>
                  <a:lnTo>
                    <a:pt x="129" y="0"/>
                  </a:lnTo>
                  <a:lnTo>
                    <a:pt x="129" y="129"/>
                  </a:lnTo>
                  <a:close/>
                  <a:moveTo>
                    <a:pt x="11" y="118"/>
                  </a:moveTo>
                  <a:lnTo>
                    <a:pt x="118" y="118"/>
                  </a:lnTo>
                  <a:lnTo>
                    <a:pt x="118" y="11"/>
                  </a:lnTo>
                  <a:lnTo>
                    <a:pt x="11" y="11"/>
                  </a:lnTo>
                  <a:lnTo>
                    <a:pt x="11" y="118"/>
                  </a:ln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1" name="Google Shape;411;p12"/>
            <p:cNvSpPr/>
            <p:nvPr/>
          </p:nvSpPr>
          <p:spPr>
            <a:xfrm>
              <a:off x="5541963" y="3475038"/>
              <a:ext cx="307975" cy="238125"/>
            </a:xfrm>
            <a:custGeom>
              <a:rect b="b" l="l" r="r" t="t"/>
              <a:pathLst>
                <a:path extrusionOk="0" h="150" w="194">
                  <a:moveTo>
                    <a:pt x="194" y="150"/>
                  </a:moveTo>
                  <a:lnTo>
                    <a:pt x="0" y="150"/>
                  </a:lnTo>
                  <a:lnTo>
                    <a:pt x="97" y="0"/>
                  </a:lnTo>
                  <a:lnTo>
                    <a:pt x="194" y="150"/>
                  </a:lnTo>
                  <a:close/>
                  <a:moveTo>
                    <a:pt x="21" y="138"/>
                  </a:moveTo>
                  <a:lnTo>
                    <a:pt x="173" y="138"/>
                  </a:lnTo>
                  <a:lnTo>
                    <a:pt x="97" y="21"/>
                  </a:lnTo>
                  <a:lnTo>
                    <a:pt x="21" y="138"/>
                  </a:ln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grpSp>
      <p:sp>
        <p:nvSpPr>
          <p:cNvPr id="412" name="Google Shape;412;p12"/>
          <p:cNvSpPr/>
          <p:nvPr/>
        </p:nvSpPr>
        <p:spPr>
          <a:xfrm flipH="1" rot="-5400000">
            <a:off x="4217266" y="3649488"/>
            <a:ext cx="816097" cy="1348969"/>
          </a:xfrm>
          <a:custGeom>
            <a:rect b="b" l="l" r="r" t="t"/>
            <a:pathLst>
              <a:path extrusionOk="0" h="1279318" w="867354">
                <a:moveTo>
                  <a:pt x="336717" y="1278879"/>
                </a:moveTo>
                <a:lnTo>
                  <a:pt x="558761" y="1278879"/>
                </a:lnTo>
                <a:lnTo>
                  <a:pt x="447739" y="1129302"/>
                </a:lnTo>
                <a:close/>
                <a:moveTo>
                  <a:pt x="0" y="1278880"/>
                </a:moveTo>
                <a:lnTo>
                  <a:pt x="0" y="144562"/>
                </a:lnTo>
                <a:cubicBezTo>
                  <a:pt x="0" y="64723"/>
                  <a:pt x="64723" y="0"/>
                  <a:pt x="144562" y="0"/>
                </a:cubicBezTo>
                <a:lnTo>
                  <a:pt x="722792" y="0"/>
                </a:lnTo>
                <a:cubicBezTo>
                  <a:pt x="802631" y="0"/>
                  <a:pt x="867354" y="64723"/>
                  <a:pt x="867354" y="144562"/>
                </a:cubicBezTo>
                <a:lnTo>
                  <a:pt x="867354" y="1279318"/>
                </a:lnTo>
                <a:lnTo>
                  <a:pt x="867353" y="1279318"/>
                </a:lnTo>
                <a:lnTo>
                  <a:pt x="867353" y="12788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614" u="none" cap="none" strike="noStrike">
              <a:solidFill>
                <a:srgbClr val="000000"/>
              </a:solidFill>
              <a:latin typeface="Calibri"/>
              <a:ea typeface="Calibri"/>
              <a:cs typeface="Calibri"/>
              <a:sym typeface="Calibri"/>
            </a:endParaRPr>
          </a:p>
        </p:txBody>
      </p:sp>
      <p:grpSp>
        <p:nvGrpSpPr>
          <p:cNvPr id="413" name="Google Shape;413;p12"/>
          <p:cNvGrpSpPr/>
          <p:nvPr/>
        </p:nvGrpSpPr>
        <p:grpSpPr>
          <a:xfrm>
            <a:off x="4348311" y="4245507"/>
            <a:ext cx="570912" cy="419326"/>
            <a:chOff x="6759575" y="3000375"/>
            <a:chExt cx="906463" cy="746125"/>
          </a:xfrm>
        </p:grpSpPr>
        <p:sp>
          <p:nvSpPr>
            <p:cNvPr id="414" name="Google Shape;414;p12"/>
            <p:cNvSpPr/>
            <p:nvPr/>
          </p:nvSpPr>
          <p:spPr>
            <a:xfrm>
              <a:off x="7391400" y="3000375"/>
              <a:ext cx="274638" cy="358775"/>
            </a:xfrm>
            <a:custGeom>
              <a:rect b="b" l="l" r="r" t="t"/>
              <a:pathLst>
                <a:path extrusionOk="0" h="476" w="364">
                  <a:moveTo>
                    <a:pt x="182" y="476"/>
                  </a:moveTo>
                  <a:cubicBezTo>
                    <a:pt x="170" y="476"/>
                    <a:pt x="159" y="471"/>
                    <a:pt x="152" y="462"/>
                  </a:cubicBezTo>
                  <a:cubicBezTo>
                    <a:pt x="95" y="389"/>
                    <a:pt x="0" y="257"/>
                    <a:pt x="0" y="182"/>
                  </a:cubicBezTo>
                  <a:cubicBezTo>
                    <a:pt x="0" y="133"/>
                    <a:pt x="19" y="87"/>
                    <a:pt x="53" y="53"/>
                  </a:cubicBezTo>
                  <a:cubicBezTo>
                    <a:pt x="87" y="19"/>
                    <a:pt x="133" y="0"/>
                    <a:pt x="182" y="0"/>
                  </a:cubicBezTo>
                  <a:cubicBezTo>
                    <a:pt x="182" y="0"/>
                    <a:pt x="182" y="0"/>
                    <a:pt x="182" y="0"/>
                  </a:cubicBezTo>
                  <a:cubicBezTo>
                    <a:pt x="282" y="0"/>
                    <a:pt x="364" y="81"/>
                    <a:pt x="364" y="182"/>
                  </a:cubicBezTo>
                  <a:cubicBezTo>
                    <a:pt x="364" y="257"/>
                    <a:pt x="269" y="389"/>
                    <a:pt x="212" y="462"/>
                  </a:cubicBezTo>
                  <a:cubicBezTo>
                    <a:pt x="205" y="471"/>
                    <a:pt x="194" y="476"/>
                    <a:pt x="182" y="476"/>
                  </a:cubicBezTo>
                  <a:close/>
                  <a:moveTo>
                    <a:pt x="182" y="24"/>
                  </a:moveTo>
                  <a:cubicBezTo>
                    <a:pt x="140" y="24"/>
                    <a:pt x="100" y="40"/>
                    <a:pt x="70" y="70"/>
                  </a:cubicBezTo>
                  <a:cubicBezTo>
                    <a:pt x="40" y="100"/>
                    <a:pt x="24" y="140"/>
                    <a:pt x="24" y="182"/>
                  </a:cubicBezTo>
                  <a:cubicBezTo>
                    <a:pt x="24" y="254"/>
                    <a:pt x="136" y="403"/>
                    <a:pt x="171" y="447"/>
                  </a:cubicBezTo>
                  <a:cubicBezTo>
                    <a:pt x="174" y="450"/>
                    <a:pt x="178" y="452"/>
                    <a:pt x="182" y="452"/>
                  </a:cubicBezTo>
                  <a:cubicBezTo>
                    <a:pt x="186" y="452"/>
                    <a:pt x="190" y="450"/>
                    <a:pt x="193" y="447"/>
                  </a:cubicBezTo>
                  <a:cubicBezTo>
                    <a:pt x="285" y="329"/>
                    <a:pt x="340" y="230"/>
                    <a:pt x="340" y="182"/>
                  </a:cubicBezTo>
                  <a:cubicBezTo>
                    <a:pt x="340" y="95"/>
                    <a:pt x="269" y="24"/>
                    <a:pt x="182" y="2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5" name="Google Shape;415;p12"/>
            <p:cNvSpPr/>
            <p:nvPr/>
          </p:nvSpPr>
          <p:spPr>
            <a:xfrm>
              <a:off x="7470775" y="3079750"/>
              <a:ext cx="114300" cy="115888"/>
            </a:xfrm>
            <a:custGeom>
              <a:rect b="b" l="l" r="r" t="t"/>
              <a:pathLst>
                <a:path extrusionOk="0" h="152" w="152">
                  <a:moveTo>
                    <a:pt x="76" y="152"/>
                  </a:moveTo>
                  <a:cubicBezTo>
                    <a:pt x="34" y="152"/>
                    <a:pt x="0" y="118"/>
                    <a:pt x="0" y="76"/>
                  </a:cubicBezTo>
                  <a:cubicBezTo>
                    <a:pt x="0" y="34"/>
                    <a:pt x="34" y="0"/>
                    <a:pt x="76" y="0"/>
                  </a:cubicBezTo>
                  <a:cubicBezTo>
                    <a:pt x="76" y="0"/>
                    <a:pt x="76" y="0"/>
                    <a:pt x="76" y="0"/>
                  </a:cubicBezTo>
                  <a:cubicBezTo>
                    <a:pt x="96" y="0"/>
                    <a:pt x="115" y="8"/>
                    <a:pt x="130" y="22"/>
                  </a:cubicBezTo>
                  <a:cubicBezTo>
                    <a:pt x="144" y="37"/>
                    <a:pt x="152" y="56"/>
                    <a:pt x="152" y="76"/>
                  </a:cubicBezTo>
                  <a:cubicBezTo>
                    <a:pt x="152" y="76"/>
                    <a:pt x="152" y="76"/>
                    <a:pt x="152" y="76"/>
                  </a:cubicBezTo>
                  <a:cubicBezTo>
                    <a:pt x="152" y="118"/>
                    <a:pt x="118" y="152"/>
                    <a:pt x="76" y="152"/>
                  </a:cubicBezTo>
                  <a:close/>
                  <a:moveTo>
                    <a:pt x="76" y="24"/>
                  </a:moveTo>
                  <a:cubicBezTo>
                    <a:pt x="76" y="24"/>
                    <a:pt x="76" y="24"/>
                    <a:pt x="76" y="24"/>
                  </a:cubicBezTo>
                  <a:cubicBezTo>
                    <a:pt x="47" y="24"/>
                    <a:pt x="24" y="47"/>
                    <a:pt x="24" y="76"/>
                  </a:cubicBezTo>
                  <a:cubicBezTo>
                    <a:pt x="24" y="104"/>
                    <a:pt x="47" y="128"/>
                    <a:pt x="76" y="128"/>
                  </a:cubicBezTo>
                  <a:cubicBezTo>
                    <a:pt x="104" y="128"/>
                    <a:pt x="128" y="104"/>
                    <a:pt x="128" y="76"/>
                  </a:cubicBezTo>
                  <a:cubicBezTo>
                    <a:pt x="128" y="76"/>
                    <a:pt x="128" y="76"/>
                    <a:pt x="128" y="76"/>
                  </a:cubicBezTo>
                  <a:cubicBezTo>
                    <a:pt x="128" y="62"/>
                    <a:pt x="122" y="49"/>
                    <a:pt x="113" y="39"/>
                  </a:cubicBezTo>
                  <a:cubicBezTo>
                    <a:pt x="103" y="29"/>
                    <a:pt x="90" y="24"/>
                    <a:pt x="76" y="2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6" name="Google Shape;416;p12"/>
            <p:cNvSpPr/>
            <p:nvPr/>
          </p:nvSpPr>
          <p:spPr>
            <a:xfrm>
              <a:off x="6759575" y="3232150"/>
              <a:ext cx="361950" cy="514350"/>
            </a:xfrm>
            <a:custGeom>
              <a:rect b="b" l="l" r="r" t="t"/>
              <a:pathLst>
                <a:path extrusionOk="0" h="681" w="480">
                  <a:moveTo>
                    <a:pt x="240" y="681"/>
                  </a:moveTo>
                  <a:cubicBezTo>
                    <a:pt x="227" y="681"/>
                    <a:pt x="214" y="674"/>
                    <a:pt x="208" y="663"/>
                  </a:cubicBezTo>
                  <a:cubicBezTo>
                    <a:pt x="156" y="580"/>
                    <a:pt x="35" y="376"/>
                    <a:pt x="16" y="270"/>
                  </a:cubicBezTo>
                  <a:cubicBezTo>
                    <a:pt x="0" y="203"/>
                    <a:pt x="17" y="132"/>
                    <a:pt x="61" y="80"/>
                  </a:cubicBezTo>
                  <a:cubicBezTo>
                    <a:pt x="105" y="28"/>
                    <a:pt x="172" y="0"/>
                    <a:pt x="240" y="5"/>
                  </a:cubicBezTo>
                  <a:cubicBezTo>
                    <a:pt x="308" y="0"/>
                    <a:pt x="375" y="28"/>
                    <a:pt x="419" y="80"/>
                  </a:cubicBezTo>
                  <a:cubicBezTo>
                    <a:pt x="464" y="132"/>
                    <a:pt x="480" y="203"/>
                    <a:pt x="465" y="270"/>
                  </a:cubicBezTo>
                  <a:cubicBezTo>
                    <a:pt x="449" y="362"/>
                    <a:pt x="325" y="575"/>
                    <a:pt x="272" y="663"/>
                  </a:cubicBezTo>
                  <a:cubicBezTo>
                    <a:pt x="266" y="674"/>
                    <a:pt x="253" y="681"/>
                    <a:pt x="240" y="681"/>
                  </a:cubicBezTo>
                  <a:cubicBezTo>
                    <a:pt x="240" y="681"/>
                    <a:pt x="240" y="681"/>
                    <a:pt x="240" y="681"/>
                  </a:cubicBezTo>
                  <a:close/>
                  <a:moveTo>
                    <a:pt x="226" y="28"/>
                  </a:moveTo>
                  <a:cubicBezTo>
                    <a:pt x="170" y="28"/>
                    <a:pt x="116" y="53"/>
                    <a:pt x="80" y="96"/>
                  </a:cubicBezTo>
                  <a:cubicBezTo>
                    <a:pt x="40" y="142"/>
                    <a:pt x="25" y="205"/>
                    <a:pt x="39" y="264"/>
                  </a:cubicBezTo>
                  <a:cubicBezTo>
                    <a:pt x="39" y="265"/>
                    <a:pt x="39" y="265"/>
                    <a:pt x="39" y="265"/>
                  </a:cubicBezTo>
                  <a:cubicBezTo>
                    <a:pt x="58" y="368"/>
                    <a:pt x="178" y="569"/>
                    <a:pt x="228" y="650"/>
                  </a:cubicBezTo>
                  <a:cubicBezTo>
                    <a:pt x="231" y="655"/>
                    <a:pt x="235" y="657"/>
                    <a:pt x="240" y="657"/>
                  </a:cubicBezTo>
                  <a:cubicBezTo>
                    <a:pt x="240" y="657"/>
                    <a:pt x="240" y="657"/>
                    <a:pt x="240" y="657"/>
                  </a:cubicBezTo>
                  <a:cubicBezTo>
                    <a:pt x="245" y="657"/>
                    <a:pt x="249" y="655"/>
                    <a:pt x="252" y="650"/>
                  </a:cubicBezTo>
                  <a:cubicBezTo>
                    <a:pt x="304" y="564"/>
                    <a:pt x="426" y="353"/>
                    <a:pt x="441" y="265"/>
                  </a:cubicBezTo>
                  <a:cubicBezTo>
                    <a:pt x="441" y="264"/>
                    <a:pt x="441" y="264"/>
                    <a:pt x="441" y="264"/>
                  </a:cubicBezTo>
                  <a:cubicBezTo>
                    <a:pt x="455" y="205"/>
                    <a:pt x="440" y="142"/>
                    <a:pt x="401" y="96"/>
                  </a:cubicBezTo>
                  <a:cubicBezTo>
                    <a:pt x="362" y="49"/>
                    <a:pt x="302" y="24"/>
                    <a:pt x="241" y="29"/>
                  </a:cubicBezTo>
                  <a:cubicBezTo>
                    <a:pt x="240" y="29"/>
                    <a:pt x="240" y="29"/>
                    <a:pt x="240" y="29"/>
                  </a:cubicBezTo>
                  <a:cubicBezTo>
                    <a:pt x="239" y="29"/>
                    <a:pt x="239" y="29"/>
                    <a:pt x="239" y="29"/>
                  </a:cubicBezTo>
                  <a:cubicBezTo>
                    <a:pt x="235" y="28"/>
                    <a:pt x="230" y="28"/>
                    <a:pt x="226" y="28"/>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7" name="Google Shape;417;p12"/>
            <p:cNvSpPr/>
            <p:nvPr/>
          </p:nvSpPr>
          <p:spPr>
            <a:xfrm>
              <a:off x="6851650" y="3314700"/>
              <a:ext cx="171450" cy="165100"/>
            </a:xfrm>
            <a:custGeom>
              <a:rect b="b" l="l" r="r" t="t"/>
              <a:pathLst>
                <a:path extrusionOk="0" h="219" w="228">
                  <a:moveTo>
                    <a:pt x="118" y="219"/>
                  </a:moveTo>
                  <a:cubicBezTo>
                    <a:pt x="90" y="219"/>
                    <a:pt x="62" y="208"/>
                    <a:pt x="41" y="187"/>
                  </a:cubicBezTo>
                  <a:cubicBezTo>
                    <a:pt x="9" y="156"/>
                    <a:pt x="0" y="109"/>
                    <a:pt x="17" y="68"/>
                  </a:cubicBezTo>
                  <a:cubicBezTo>
                    <a:pt x="34" y="27"/>
                    <a:pt x="74" y="0"/>
                    <a:pt x="118" y="0"/>
                  </a:cubicBezTo>
                  <a:cubicBezTo>
                    <a:pt x="179" y="0"/>
                    <a:pt x="228" y="49"/>
                    <a:pt x="228" y="110"/>
                  </a:cubicBezTo>
                  <a:cubicBezTo>
                    <a:pt x="228" y="110"/>
                    <a:pt x="228" y="110"/>
                    <a:pt x="228" y="110"/>
                  </a:cubicBezTo>
                  <a:cubicBezTo>
                    <a:pt x="228" y="154"/>
                    <a:pt x="201" y="194"/>
                    <a:pt x="160" y="211"/>
                  </a:cubicBezTo>
                  <a:cubicBezTo>
                    <a:pt x="147" y="217"/>
                    <a:pt x="132" y="219"/>
                    <a:pt x="118" y="219"/>
                  </a:cubicBezTo>
                  <a:close/>
                  <a:moveTo>
                    <a:pt x="118" y="24"/>
                  </a:moveTo>
                  <a:cubicBezTo>
                    <a:pt x="84" y="24"/>
                    <a:pt x="53" y="45"/>
                    <a:pt x="39" y="77"/>
                  </a:cubicBezTo>
                  <a:cubicBezTo>
                    <a:pt x="26" y="109"/>
                    <a:pt x="33" y="146"/>
                    <a:pt x="58" y="170"/>
                  </a:cubicBezTo>
                  <a:cubicBezTo>
                    <a:pt x="82" y="195"/>
                    <a:pt x="119" y="202"/>
                    <a:pt x="151" y="189"/>
                  </a:cubicBezTo>
                  <a:cubicBezTo>
                    <a:pt x="183" y="175"/>
                    <a:pt x="204" y="144"/>
                    <a:pt x="204" y="110"/>
                  </a:cubicBezTo>
                  <a:cubicBezTo>
                    <a:pt x="204" y="110"/>
                    <a:pt x="204" y="110"/>
                    <a:pt x="204" y="110"/>
                  </a:cubicBezTo>
                  <a:cubicBezTo>
                    <a:pt x="204" y="63"/>
                    <a:pt x="165" y="24"/>
                    <a:pt x="118" y="24"/>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sp>
          <p:nvSpPr>
            <p:cNvPr id="418" name="Google Shape;418;p12"/>
            <p:cNvSpPr/>
            <p:nvPr/>
          </p:nvSpPr>
          <p:spPr>
            <a:xfrm>
              <a:off x="7046913" y="3411538"/>
              <a:ext cx="471488" cy="312738"/>
            </a:xfrm>
            <a:custGeom>
              <a:rect b="b" l="l" r="r" t="t"/>
              <a:pathLst>
                <a:path extrusionOk="0" h="415" w="626">
                  <a:moveTo>
                    <a:pt x="14" y="415"/>
                  </a:moveTo>
                  <a:cubicBezTo>
                    <a:pt x="10" y="415"/>
                    <a:pt x="6" y="414"/>
                    <a:pt x="4" y="410"/>
                  </a:cubicBezTo>
                  <a:cubicBezTo>
                    <a:pt x="0" y="405"/>
                    <a:pt x="2" y="397"/>
                    <a:pt x="7" y="393"/>
                  </a:cubicBezTo>
                  <a:cubicBezTo>
                    <a:pt x="605" y="3"/>
                    <a:pt x="605" y="3"/>
                    <a:pt x="605" y="3"/>
                  </a:cubicBezTo>
                  <a:cubicBezTo>
                    <a:pt x="611" y="0"/>
                    <a:pt x="618" y="1"/>
                    <a:pt x="622" y="7"/>
                  </a:cubicBezTo>
                  <a:cubicBezTo>
                    <a:pt x="626" y="13"/>
                    <a:pt x="624" y="20"/>
                    <a:pt x="618" y="24"/>
                  </a:cubicBezTo>
                  <a:cubicBezTo>
                    <a:pt x="21" y="414"/>
                    <a:pt x="21" y="414"/>
                    <a:pt x="21" y="414"/>
                  </a:cubicBezTo>
                  <a:cubicBezTo>
                    <a:pt x="19" y="415"/>
                    <a:pt x="16" y="415"/>
                    <a:pt x="14" y="415"/>
                  </a:cubicBezTo>
                  <a:close/>
                </a:path>
              </a:pathLst>
            </a:custGeom>
            <a:solidFill>
              <a:srgbClr val="F4F3F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818" u="none" cap="none" strike="noStrike">
                <a:solidFill>
                  <a:srgbClr val="000000"/>
                </a:solidFill>
                <a:latin typeface="Calibri"/>
                <a:ea typeface="Calibri"/>
                <a:cs typeface="Calibri"/>
                <a:sym typeface="Calibri"/>
              </a:endParaRPr>
            </a:p>
          </p:txBody>
        </p:sp>
      </p:grpSp>
      <p:sp>
        <p:nvSpPr>
          <p:cNvPr id="419" name="Google Shape;419;p12"/>
          <p:cNvSpPr/>
          <p:nvPr/>
        </p:nvSpPr>
        <p:spPr>
          <a:xfrm>
            <a:off x="3961115" y="3968068"/>
            <a:ext cx="1392503" cy="1929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n-US" sz="1100" u="none" cap="none" strike="noStrike">
                <a:solidFill>
                  <a:srgbClr val="F4F3F9"/>
                </a:solidFill>
                <a:latin typeface="Calibri"/>
                <a:ea typeface="Calibri"/>
                <a:cs typeface="Calibri"/>
                <a:sym typeface="Calibri"/>
              </a:rPr>
              <a:t>Master the journey</a:t>
            </a:r>
            <a:endParaRPr/>
          </a:p>
        </p:txBody>
      </p:sp>
      <p:sp>
        <p:nvSpPr>
          <p:cNvPr id="420" name="Google Shape;420;p12"/>
          <p:cNvSpPr/>
          <p:nvPr/>
        </p:nvSpPr>
        <p:spPr>
          <a:xfrm>
            <a:off x="192990" y="733962"/>
            <a:ext cx="19970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E41165"/>
                </a:solidFill>
                <a:latin typeface="Calibri"/>
                <a:ea typeface="Calibri"/>
                <a:cs typeface="Calibri"/>
                <a:sym typeface="Calibri"/>
              </a:rPr>
              <a:t>Building on belief</a:t>
            </a:r>
            <a:endParaRPr/>
          </a:p>
        </p:txBody>
      </p:sp>
      <p:sp>
        <p:nvSpPr>
          <p:cNvPr id="421" name="Google Shape;421;p12"/>
          <p:cNvSpPr/>
          <p:nvPr/>
        </p:nvSpPr>
        <p:spPr>
          <a:xfrm>
            <a:off x="190055" y="1172379"/>
            <a:ext cx="3604413"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rgbClr val="1E2323"/>
                </a:solidFill>
                <a:latin typeface="Calibri"/>
                <a:ea typeface="Calibri"/>
                <a:cs typeface="Calibri"/>
                <a:sym typeface="Calibri"/>
              </a:rPr>
              <a:t>Every business is born of belief. The belief you can make an impact. That you have an idea that matters. ​</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At TCS, we go beyond helping businesses transform through technology. We help them make a meaningful difference.​</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Translating their aspiration into reality. Building on shared ambition and optimism to transform their business for the better.​</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So their influence and contribution makes a difference</a:t>
            </a:r>
            <a:br>
              <a:rPr b="0" i="0" lang="en-US" sz="1000" u="none" cap="none" strike="noStrike">
                <a:solidFill>
                  <a:srgbClr val="1E2323"/>
                </a:solidFill>
                <a:latin typeface="Calibri"/>
                <a:ea typeface="Calibri"/>
                <a:cs typeface="Calibri"/>
                <a:sym typeface="Calibri"/>
              </a:rPr>
            </a:br>
            <a:r>
              <a:rPr b="0" i="0" lang="en-US" sz="1000" u="none" cap="none" strike="noStrike">
                <a:solidFill>
                  <a:srgbClr val="1E2323"/>
                </a:solidFill>
                <a:latin typeface="Calibri"/>
                <a:ea typeface="Calibri"/>
                <a:cs typeface="Calibri"/>
                <a:sym typeface="Calibri"/>
              </a:rPr>
              <a:t>to their customers and the communities, they serve. ​</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At TCS, we instil hope into business and trust into enterprise. ​</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We believe innovation and collective knowledge </a:t>
            </a:r>
            <a:br>
              <a:rPr b="0" i="0" lang="en-US" sz="1000" u="none" cap="none" strike="noStrike">
                <a:solidFill>
                  <a:srgbClr val="1E2323"/>
                </a:solidFill>
                <a:latin typeface="Calibri"/>
                <a:ea typeface="Calibri"/>
                <a:cs typeface="Calibri"/>
                <a:sym typeface="Calibri"/>
              </a:rPr>
            </a:br>
            <a:r>
              <a:rPr b="0" i="0" lang="en-US" sz="1000" u="none" cap="none" strike="noStrike">
                <a:solidFill>
                  <a:srgbClr val="1E2323"/>
                </a:solidFill>
                <a:latin typeface="Calibri"/>
                <a:ea typeface="Calibri"/>
                <a:cs typeface="Calibri"/>
                <a:sym typeface="Calibri"/>
              </a:rPr>
              <a:t>can transform all our futures with greater purpose. ​</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Anything we believe we can do becomes possible.​</a:t>
            </a:r>
            <a:endParaRPr/>
          </a:p>
          <a:p>
            <a:pPr indent="0" lvl="0" marL="0" marR="0" rtl="0" algn="l">
              <a:spcBef>
                <a:spcPts val="1200"/>
              </a:spcBef>
              <a:spcAft>
                <a:spcPts val="0"/>
              </a:spcAft>
              <a:buNone/>
            </a:pPr>
            <a:r>
              <a:rPr b="0" i="0" lang="en-US" sz="1000" u="none" cap="none" strike="noStrike">
                <a:solidFill>
                  <a:srgbClr val="1E2323"/>
                </a:solidFill>
                <a:latin typeface="Calibri"/>
                <a:ea typeface="Calibri"/>
                <a:cs typeface="Calibri"/>
                <a:sym typeface="Calibri"/>
              </a:rPr>
              <a:t>To transform your world,</a:t>
            </a:r>
            <a:br>
              <a:rPr b="0" i="0" lang="en-US" sz="1000" u="none" cap="none" strike="noStrike">
                <a:solidFill>
                  <a:srgbClr val="1E2323"/>
                </a:solidFill>
                <a:latin typeface="Calibri"/>
                <a:ea typeface="Calibri"/>
                <a:cs typeface="Calibri"/>
                <a:sym typeface="Calibri"/>
              </a:rPr>
            </a:br>
            <a:r>
              <a:rPr b="0" i="0" lang="en-US" sz="1000" u="none" cap="none" strike="noStrike">
                <a:solidFill>
                  <a:srgbClr val="1E2323"/>
                </a:solidFill>
                <a:latin typeface="Calibri"/>
                <a:ea typeface="Calibri"/>
                <a:cs typeface="Calibri"/>
                <a:sym typeface="Calibri"/>
              </a:rPr>
              <a:t>you need a partner who shares your belief.​</a:t>
            </a:r>
            <a:endParaRPr/>
          </a:p>
        </p:txBody>
      </p:sp>
      <p:sp>
        <p:nvSpPr>
          <p:cNvPr id="422" name="Google Shape;422;p12"/>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Brand Manifesto</a:t>
            </a:r>
            <a:endParaRPr/>
          </a:p>
        </p:txBody>
      </p:sp>
      <p:sp>
        <p:nvSpPr>
          <p:cNvPr id="423" name="Google Shape;423;p12"/>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3"/>
          <p:cNvPicPr preferRelativeResize="0"/>
          <p:nvPr/>
        </p:nvPicPr>
        <p:blipFill rotWithShape="1">
          <a:blip r:embed="rId3">
            <a:alphaModFix/>
          </a:blip>
          <a:srcRect b="940" l="3689" r="0" t="12284"/>
          <a:stretch/>
        </p:blipFill>
        <p:spPr>
          <a:xfrm>
            <a:off x="4398264" y="1354933"/>
            <a:ext cx="4745736" cy="3163094"/>
          </a:xfrm>
          <a:prstGeom prst="rect">
            <a:avLst/>
          </a:prstGeom>
          <a:noFill/>
          <a:ln>
            <a:noFill/>
          </a:ln>
        </p:spPr>
      </p:pic>
      <p:sp>
        <p:nvSpPr>
          <p:cNvPr id="429" name="Google Shape;429;p13"/>
          <p:cNvSpPr/>
          <p:nvPr/>
        </p:nvSpPr>
        <p:spPr>
          <a:xfrm>
            <a:off x="457036" y="1025164"/>
            <a:ext cx="3414091" cy="3412435"/>
          </a:xfrm>
          <a:prstGeom prst="ellipse">
            <a:avLst/>
          </a:prstGeom>
          <a:noFill/>
          <a:ln cap="flat" cmpd="sng" w="28575">
            <a:solidFill>
              <a:srgbClr val="E4116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sp>
        <p:nvSpPr>
          <p:cNvPr id="430" name="Google Shape;430;p13"/>
          <p:cNvSpPr/>
          <p:nvPr/>
        </p:nvSpPr>
        <p:spPr>
          <a:xfrm>
            <a:off x="1065803" y="2217017"/>
            <a:ext cx="2196552" cy="2196549"/>
          </a:xfrm>
          <a:prstGeom prst="ellipse">
            <a:avLst/>
          </a:prstGeom>
          <a:noFill/>
          <a:ln cap="flat" cmpd="sng" w="28575">
            <a:solidFill>
              <a:srgbClr val="F4F3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sp>
        <p:nvSpPr>
          <p:cNvPr id="431" name="Google Shape;431;p13"/>
          <p:cNvSpPr txBox="1"/>
          <p:nvPr/>
        </p:nvSpPr>
        <p:spPr>
          <a:xfrm>
            <a:off x="1269966" y="2678853"/>
            <a:ext cx="17298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F4F3F9"/>
                </a:solidFill>
                <a:latin typeface="Calibri"/>
                <a:ea typeface="Calibri"/>
                <a:cs typeface="Calibri"/>
                <a:sym typeface="Calibri"/>
              </a:rPr>
              <a:t>Experience certainty</a:t>
            </a:r>
            <a:endParaRPr/>
          </a:p>
        </p:txBody>
      </p:sp>
      <p:sp>
        <p:nvSpPr>
          <p:cNvPr id="432" name="Google Shape;432;p13"/>
          <p:cNvSpPr txBox="1"/>
          <p:nvPr/>
        </p:nvSpPr>
        <p:spPr>
          <a:xfrm>
            <a:off x="1137857" y="1267012"/>
            <a:ext cx="196794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E41165"/>
                </a:solidFill>
                <a:latin typeface="Calibri"/>
                <a:ea typeface="Calibri"/>
                <a:cs typeface="Calibri"/>
                <a:sym typeface="Calibri"/>
              </a:rPr>
              <a:t>Building on belief</a:t>
            </a:r>
            <a:endParaRPr/>
          </a:p>
        </p:txBody>
      </p:sp>
      <p:sp>
        <p:nvSpPr>
          <p:cNvPr id="433" name="Google Shape;433;p13"/>
          <p:cNvSpPr txBox="1"/>
          <p:nvPr/>
        </p:nvSpPr>
        <p:spPr>
          <a:xfrm>
            <a:off x="559157" y="2078713"/>
            <a:ext cx="73012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Strategic </a:t>
            </a:r>
            <a:br>
              <a:rPr b="0" i="0" lang="en-US" sz="1200" u="none" cap="none" strike="noStrike">
                <a:solidFill>
                  <a:schemeClr val="lt1"/>
                </a:solidFill>
                <a:latin typeface="Calibri"/>
                <a:ea typeface="Calibri"/>
                <a:cs typeface="Calibri"/>
                <a:sym typeface="Calibri"/>
              </a:rPr>
            </a:br>
            <a:r>
              <a:rPr b="0" i="0" lang="en-US" sz="1200" u="none" cap="none" strike="noStrike">
                <a:solidFill>
                  <a:schemeClr val="lt1"/>
                </a:solidFill>
                <a:latin typeface="Calibri"/>
                <a:ea typeface="Calibri"/>
                <a:cs typeface="Calibri"/>
                <a:sym typeface="Calibri"/>
              </a:rPr>
              <a:t>business </a:t>
            </a:r>
            <a:br>
              <a:rPr b="0" i="0" lang="en-US" sz="1200" u="none" cap="none" strike="noStrike">
                <a:solidFill>
                  <a:schemeClr val="lt1"/>
                </a:solidFill>
                <a:latin typeface="Calibri"/>
                <a:ea typeface="Calibri"/>
                <a:cs typeface="Calibri"/>
                <a:sym typeface="Calibri"/>
              </a:rPr>
            </a:br>
            <a:r>
              <a:rPr b="0" i="0" lang="en-US" sz="1200" u="none" cap="none" strike="noStrike">
                <a:solidFill>
                  <a:schemeClr val="lt1"/>
                </a:solidFill>
                <a:latin typeface="Calibri"/>
                <a:ea typeface="Calibri"/>
                <a:cs typeface="Calibri"/>
                <a:sym typeface="Calibri"/>
              </a:rPr>
              <a:t>partner</a:t>
            </a:r>
            <a:endParaRPr/>
          </a:p>
        </p:txBody>
      </p:sp>
      <p:sp>
        <p:nvSpPr>
          <p:cNvPr id="434" name="Google Shape;434;p13"/>
          <p:cNvSpPr txBox="1"/>
          <p:nvPr/>
        </p:nvSpPr>
        <p:spPr>
          <a:xfrm>
            <a:off x="1485733" y="1633206"/>
            <a:ext cx="126226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Growth &amp; transformation</a:t>
            </a:r>
            <a:endParaRPr/>
          </a:p>
        </p:txBody>
      </p:sp>
      <p:sp>
        <p:nvSpPr>
          <p:cNvPr id="435" name="Google Shape;435;p13"/>
          <p:cNvSpPr txBox="1"/>
          <p:nvPr/>
        </p:nvSpPr>
        <p:spPr>
          <a:xfrm>
            <a:off x="2900472" y="2078712"/>
            <a:ext cx="89534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Calibri"/>
                <a:ea typeface="Calibri"/>
                <a:cs typeface="Calibri"/>
                <a:sym typeface="Calibri"/>
              </a:rPr>
              <a:t>Innovation &amp; creativity</a:t>
            </a:r>
            <a:endParaRPr/>
          </a:p>
        </p:txBody>
      </p:sp>
      <p:sp>
        <p:nvSpPr>
          <p:cNvPr id="436" name="Google Shape;436;p13"/>
          <p:cNvSpPr txBox="1"/>
          <p:nvPr/>
        </p:nvSpPr>
        <p:spPr>
          <a:xfrm>
            <a:off x="889355" y="3125897"/>
            <a:ext cx="11927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F4F3F9"/>
                </a:solidFill>
                <a:latin typeface="Calibri"/>
                <a:ea typeface="Calibri"/>
                <a:cs typeface="Calibri"/>
                <a:sym typeface="Calibri"/>
              </a:rPr>
              <a:t>Customer centric</a:t>
            </a:r>
            <a:endParaRPr/>
          </a:p>
        </p:txBody>
      </p:sp>
      <p:sp>
        <p:nvSpPr>
          <p:cNvPr id="437" name="Google Shape;437;p13"/>
          <p:cNvSpPr txBox="1"/>
          <p:nvPr/>
        </p:nvSpPr>
        <p:spPr>
          <a:xfrm>
            <a:off x="1532909" y="3669543"/>
            <a:ext cx="11927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F4F3F9"/>
                </a:solidFill>
                <a:latin typeface="Calibri"/>
                <a:ea typeface="Calibri"/>
                <a:cs typeface="Calibri"/>
                <a:sym typeface="Calibri"/>
              </a:rPr>
              <a:t>Delivery excellence</a:t>
            </a:r>
            <a:endParaRPr/>
          </a:p>
        </p:txBody>
      </p:sp>
      <p:sp>
        <p:nvSpPr>
          <p:cNvPr id="438" name="Google Shape;438;p13"/>
          <p:cNvSpPr txBox="1"/>
          <p:nvPr/>
        </p:nvSpPr>
        <p:spPr>
          <a:xfrm>
            <a:off x="2176481" y="3126461"/>
            <a:ext cx="11927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F4F3F9"/>
                </a:solidFill>
                <a:latin typeface="Calibri"/>
                <a:ea typeface="Calibri"/>
                <a:cs typeface="Calibri"/>
                <a:sym typeface="Calibri"/>
              </a:rPr>
              <a:t>Technology expert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4"/>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Colour palette</a:t>
            </a:r>
            <a:endParaRPr/>
          </a:p>
        </p:txBody>
      </p:sp>
      <p:sp>
        <p:nvSpPr>
          <p:cNvPr id="444" name="Google Shape;444;p14"/>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445" name="Google Shape;445;p14"/>
          <p:cNvSpPr txBox="1"/>
          <p:nvPr/>
        </p:nvSpPr>
        <p:spPr>
          <a:xfrm>
            <a:off x="6594087" y="1130052"/>
            <a:ext cx="2124181"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The first option is to use primary colours and shades of black &amp; white. The second option is to use the primary colours along with lighter shades of the secondary colours, either from the cool or warm colour schemes. Use the TCS Pink strategically with the message to highlight the key point for both option</a:t>
            </a:r>
            <a:endParaRPr/>
          </a:p>
        </p:txBody>
      </p:sp>
      <p:grpSp>
        <p:nvGrpSpPr>
          <p:cNvPr id="446" name="Google Shape;446;p14"/>
          <p:cNvGrpSpPr/>
          <p:nvPr/>
        </p:nvGrpSpPr>
        <p:grpSpPr>
          <a:xfrm>
            <a:off x="292120" y="1747410"/>
            <a:ext cx="1751042" cy="490444"/>
            <a:chOff x="292120" y="1747409"/>
            <a:chExt cx="1751042" cy="490444"/>
          </a:xfrm>
        </p:grpSpPr>
        <p:sp>
          <p:nvSpPr>
            <p:cNvPr id="447" name="Google Shape;447;p14"/>
            <p:cNvSpPr/>
            <p:nvPr/>
          </p:nvSpPr>
          <p:spPr>
            <a:xfrm>
              <a:off x="292120" y="1747409"/>
              <a:ext cx="490444" cy="490444"/>
            </a:xfrm>
            <a:prstGeom prst="ellipse">
              <a:avLst/>
            </a:prstGeom>
            <a:solidFill>
              <a:schemeClr val="lt1"/>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Calibri"/>
                  <a:ea typeface="Calibri"/>
                  <a:cs typeface="Calibri"/>
                  <a:sym typeface="Calibri"/>
                </a:rPr>
                <a:t>TCS</a:t>
              </a:r>
              <a:br>
                <a:rPr b="1" i="0" lang="en-US" sz="1000" u="none" cap="none" strike="noStrike">
                  <a:solidFill>
                    <a:schemeClr val="dk1"/>
                  </a:solidFill>
                  <a:latin typeface="Calibri"/>
                  <a:ea typeface="Calibri"/>
                  <a:cs typeface="Calibri"/>
                  <a:sym typeface="Calibri"/>
                </a:rPr>
              </a:br>
              <a:r>
                <a:rPr b="1" i="0" lang="en-US" sz="1000" u="none" cap="none" strike="noStrike">
                  <a:solidFill>
                    <a:schemeClr val="dk1"/>
                  </a:solidFill>
                  <a:latin typeface="Calibri"/>
                  <a:ea typeface="Calibri"/>
                  <a:cs typeface="Calibri"/>
                  <a:sym typeface="Calibri"/>
                </a:rPr>
                <a:t>White</a:t>
              </a:r>
              <a:endParaRPr/>
            </a:p>
          </p:txBody>
        </p:sp>
        <p:sp>
          <p:nvSpPr>
            <p:cNvPr id="448" name="Google Shape;448;p14"/>
            <p:cNvSpPr/>
            <p:nvPr/>
          </p:nvSpPr>
          <p:spPr>
            <a:xfrm>
              <a:off x="897647" y="1747409"/>
              <a:ext cx="490444" cy="490444"/>
            </a:xfrm>
            <a:prstGeom prst="ellipse">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Pink</a:t>
              </a:r>
              <a:endParaRPr/>
            </a:p>
          </p:txBody>
        </p:sp>
        <p:sp>
          <p:nvSpPr>
            <p:cNvPr id="449" name="Google Shape;449;p14"/>
            <p:cNvSpPr/>
            <p:nvPr/>
          </p:nvSpPr>
          <p:spPr>
            <a:xfrm>
              <a:off x="1552718" y="1747409"/>
              <a:ext cx="490444" cy="490444"/>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Black</a:t>
              </a:r>
              <a:endParaRPr b="0" i="0" sz="1091" u="none" cap="none" strike="noStrike">
                <a:solidFill>
                  <a:schemeClr val="lt1"/>
                </a:solidFill>
                <a:latin typeface="Calibri"/>
                <a:ea typeface="Calibri"/>
                <a:cs typeface="Calibri"/>
                <a:sym typeface="Calibri"/>
              </a:endParaRPr>
            </a:p>
          </p:txBody>
        </p:sp>
      </p:grpSp>
      <p:grpSp>
        <p:nvGrpSpPr>
          <p:cNvPr id="450" name="Google Shape;450;p14"/>
          <p:cNvGrpSpPr/>
          <p:nvPr/>
        </p:nvGrpSpPr>
        <p:grpSpPr>
          <a:xfrm>
            <a:off x="295853" y="1178451"/>
            <a:ext cx="1684159" cy="338554"/>
            <a:chOff x="270627" y="1178451"/>
            <a:chExt cx="1684159" cy="338554"/>
          </a:xfrm>
        </p:grpSpPr>
        <p:sp>
          <p:nvSpPr>
            <p:cNvPr id="451" name="Google Shape;451;p14"/>
            <p:cNvSpPr/>
            <p:nvPr/>
          </p:nvSpPr>
          <p:spPr>
            <a:xfrm>
              <a:off x="273760" y="1223238"/>
              <a:ext cx="1681026" cy="28134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sp>
          <p:nvSpPr>
            <p:cNvPr id="452" name="Google Shape;452;p14"/>
            <p:cNvSpPr txBox="1"/>
            <p:nvPr/>
          </p:nvSpPr>
          <p:spPr>
            <a:xfrm>
              <a:off x="270627" y="1178451"/>
              <a:ext cx="149271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E41165"/>
                  </a:solidFill>
                  <a:latin typeface="Calibri"/>
                  <a:ea typeface="Calibri"/>
                  <a:cs typeface="Calibri"/>
                  <a:sym typeface="Calibri"/>
                </a:rPr>
                <a:t>Primary colours</a:t>
              </a:r>
              <a:endParaRPr b="0" i="0" sz="1600" u="none" cap="none" strike="noStrike">
                <a:solidFill>
                  <a:srgbClr val="E41165"/>
                </a:solidFill>
                <a:latin typeface="Calibri"/>
                <a:ea typeface="Calibri"/>
                <a:cs typeface="Calibri"/>
                <a:sym typeface="Calibri"/>
              </a:endParaRPr>
            </a:p>
          </p:txBody>
        </p:sp>
      </p:grpSp>
      <p:grpSp>
        <p:nvGrpSpPr>
          <p:cNvPr id="453" name="Google Shape;453;p14"/>
          <p:cNvGrpSpPr/>
          <p:nvPr/>
        </p:nvGrpSpPr>
        <p:grpSpPr>
          <a:xfrm>
            <a:off x="2452417" y="1182183"/>
            <a:ext cx="3633768" cy="338554"/>
            <a:chOff x="2427193" y="1182183"/>
            <a:chExt cx="3633768" cy="338554"/>
          </a:xfrm>
        </p:grpSpPr>
        <p:sp>
          <p:nvSpPr>
            <p:cNvPr id="454" name="Google Shape;454;p14"/>
            <p:cNvSpPr/>
            <p:nvPr/>
          </p:nvSpPr>
          <p:spPr>
            <a:xfrm>
              <a:off x="2427193" y="1223238"/>
              <a:ext cx="3633768" cy="28134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sp>
          <p:nvSpPr>
            <p:cNvPr id="455" name="Google Shape;455;p14"/>
            <p:cNvSpPr txBox="1"/>
            <p:nvPr/>
          </p:nvSpPr>
          <p:spPr>
            <a:xfrm>
              <a:off x="2450185" y="1182183"/>
              <a:ext cx="17123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lt1"/>
                  </a:solidFill>
                  <a:latin typeface="Calibri"/>
                  <a:ea typeface="Calibri"/>
                  <a:cs typeface="Calibri"/>
                  <a:sym typeface="Calibri"/>
                </a:rPr>
                <a:t>Secondary colours</a:t>
              </a:r>
              <a:endParaRPr b="0" i="0" sz="1600" u="none" cap="none" strike="noStrike">
                <a:solidFill>
                  <a:schemeClr val="lt1"/>
                </a:solidFill>
                <a:latin typeface="Calibri"/>
                <a:ea typeface="Calibri"/>
                <a:cs typeface="Calibri"/>
                <a:sym typeface="Calibri"/>
              </a:endParaRPr>
            </a:p>
          </p:txBody>
        </p:sp>
      </p:grpSp>
      <p:sp>
        <p:nvSpPr>
          <p:cNvPr id="456" name="Google Shape;456;p14"/>
          <p:cNvSpPr/>
          <p:nvPr/>
        </p:nvSpPr>
        <p:spPr>
          <a:xfrm>
            <a:off x="2501740" y="1657350"/>
            <a:ext cx="364142" cy="364142"/>
          </a:xfrm>
          <a:prstGeom prst="ellipse">
            <a:avLst/>
          </a:prstGeom>
          <a:solidFill>
            <a:srgbClr val="00AC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57" name="Google Shape;457;p14"/>
          <p:cNvSpPr/>
          <p:nvPr/>
        </p:nvSpPr>
        <p:spPr>
          <a:xfrm>
            <a:off x="2534757" y="2177482"/>
            <a:ext cx="298108" cy="298108"/>
          </a:xfrm>
          <a:prstGeom prst="ellipse">
            <a:avLst/>
          </a:prstGeom>
          <a:solidFill>
            <a:srgbClr val="1A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58" name="Google Shape;458;p14"/>
          <p:cNvSpPr/>
          <p:nvPr/>
        </p:nvSpPr>
        <p:spPr>
          <a:xfrm>
            <a:off x="2438589" y="2631580"/>
            <a:ext cx="490444" cy="490444"/>
          </a:xfrm>
          <a:prstGeom prst="ellipse">
            <a:avLst/>
          </a:prstGeom>
          <a:solidFill>
            <a:srgbClr val="64E6E1"/>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dk1"/>
                </a:solidFill>
                <a:latin typeface="Calibri"/>
                <a:ea typeface="Calibri"/>
                <a:cs typeface="Calibri"/>
                <a:sym typeface="Calibri"/>
              </a:rPr>
              <a:t>TCS</a:t>
            </a:r>
            <a:br>
              <a:rPr b="1" i="0" lang="en-US" sz="1000" u="none" cap="none" strike="noStrike">
                <a:solidFill>
                  <a:schemeClr val="dk1"/>
                </a:solidFill>
                <a:latin typeface="Calibri"/>
                <a:ea typeface="Calibri"/>
                <a:cs typeface="Calibri"/>
                <a:sym typeface="Calibri"/>
              </a:rPr>
            </a:br>
            <a:r>
              <a:rPr b="1" i="0" lang="en-US" sz="1000" u="none" cap="none" strike="noStrike">
                <a:solidFill>
                  <a:schemeClr val="dk1"/>
                </a:solidFill>
                <a:latin typeface="Calibri"/>
                <a:ea typeface="Calibri"/>
                <a:cs typeface="Calibri"/>
                <a:sym typeface="Calibri"/>
              </a:rPr>
              <a:t>Green</a:t>
            </a:r>
            <a:endParaRPr/>
          </a:p>
        </p:txBody>
      </p:sp>
      <p:sp>
        <p:nvSpPr>
          <p:cNvPr id="459" name="Google Shape;459;p14"/>
          <p:cNvSpPr/>
          <p:nvPr/>
        </p:nvSpPr>
        <p:spPr>
          <a:xfrm>
            <a:off x="2501740" y="3278014"/>
            <a:ext cx="364142" cy="364142"/>
          </a:xfrm>
          <a:prstGeom prst="ellipse">
            <a:avLst/>
          </a:prstGeom>
          <a:solidFill>
            <a:srgbClr val="83EB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0" name="Google Shape;460;p14"/>
          <p:cNvSpPr/>
          <p:nvPr/>
        </p:nvSpPr>
        <p:spPr>
          <a:xfrm>
            <a:off x="2534757" y="3798146"/>
            <a:ext cx="298108" cy="298108"/>
          </a:xfrm>
          <a:prstGeom prst="ellipse">
            <a:avLst/>
          </a:prstGeom>
          <a:solidFill>
            <a:srgbClr val="A2F0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1" name="Google Shape;461;p14"/>
          <p:cNvSpPr/>
          <p:nvPr/>
        </p:nvSpPr>
        <p:spPr>
          <a:xfrm>
            <a:off x="2542200" y="4252244"/>
            <a:ext cx="283222" cy="283222"/>
          </a:xfrm>
          <a:prstGeom prst="ellipse">
            <a:avLst/>
          </a:prstGeom>
          <a:solidFill>
            <a:srgbClr val="C1F5F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2" name="Google Shape;462;p14"/>
          <p:cNvSpPr/>
          <p:nvPr/>
        </p:nvSpPr>
        <p:spPr>
          <a:xfrm>
            <a:off x="3122819" y="1657350"/>
            <a:ext cx="364142" cy="364142"/>
          </a:xfrm>
          <a:prstGeom prst="ellipse">
            <a:avLst/>
          </a:prstGeom>
          <a:solidFill>
            <a:srgbClr val="154B8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3" name="Google Shape;463;p14"/>
          <p:cNvSpPr/>
          <p:nvPr/>
        </p:nvSpPr>
        <p:spPr>
          <a:xfrm>
            <a:off x="3155836" y="2177482"/>
            <a:ext cx="298108" cy="298108"/>
          </a:xfrm>
          <a:prstGeom prst="ellipse">
            <a:avLst/>
          </a:prstGeom>
          <a:solidFill>
            <a:srgbClr val="005B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4" name="Google Shape;464;p14"/>
          <p:cNvSpPr/>
          <p:nvPr/>
        </p:nvSpPr>
        <p:spPr>
          <a:xfrm>
            <a:off x="3059668" y="2631580"/>
            <a:ext cx="490444" cy="490444"/>
          </a:xfrm>
          <a:prstGeom prst="ellipse">
            <a:avLst/>
          </a:prstGeom>
          <a:solidFill>
            <a:srgbClr val="007DC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Blue</a:t>
            </a:r>
            <a:endParaRPr/>
          </a:p>
        </p:txBody>
      </p:sp>
      <p:sp>
        <p:nvSpPr>
          <p:cNvPr id="465" name="Google Shape;465;p14"/>
          <p:cNvSpPr/>
          <p:nvPr/>
        </p:nvSpPr>
        <p:spPr>
          <a:xfrm>
            <a:off x="3122819" y="3278014"/>
            <a:ext cx="364142" cy="364142"/>
          </a:xfrm>
          <a:prstGeom prst="ellipse">
            <a:avLst/>
          </a:prstGeom>
          <a:solidFill>
            <a:srgbClr val="47A3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6" name="Google Shape;466;p14"/>
          <p:cNvSpPr/>
          <p:nvPr/>
        </p:nvSpPr>
        <p:spPr>
          <a:xfrm>
            <a:off x="3155836" y="3798146"/>
            <a:ext cx="298108" cy="298108"/>
          </a:xfrm>
          <a:prstGeom prst="ellipse">
            <a:avLst/>
          </a:prstGeom>
          <a:solidFill>
            <a:srgbClr val="75BAF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7" name="Google Shape;467;p14"/>
          <p:cNvSpPr/>
          <p:nvPr/>
        </p:nvSpPr>
        <p:spPr>
          <a:xfrm>
            <a:off x="3163279" y="4252244"/>
            <a:ext cx="283222" cy="283222"/>
          </a:xfrm>
          <a:prstGeom prst="ellipse">
            <a:avLst/>
          </a:prstGeom>
          <a:solidFill>
            <a:srgbClr val="A3D1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8" name="Google Shape;468;p14"/>
          <p:cNvSpPr/>
          <p:nvPr/>
        </p:nvSpPr>
        <p:spPr>
          <a:xfrm>
            <a:off x="3743898" y="1657350"/>
            <a:ext cx="364142" cy="364142"/>
          </a:xfrm>
          <a:prstGeom prst="ellipse">
            <a:avLst/>
          </a:prstGeom>
          <a:solidFill>
            <a:srgbClr val="4D00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9" name="Google Shape;469;p14"/>
          <p:cNvSpPr/>
          <p:nvPr/>
        </p:nvSpPr>
        <p:spPr>
          <a:xfrm>
            <a:off x="3776915" y="2177482"/>
            <a:ext cx="298108" cy="298108"/>
          </a:xfrm>
          <a:prstGeom prst="ellipse">
            <a:avLst/>
          </a:prstGeom>
          <a:solidFill>
            <a:srgbClr val="4D12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0" name="Google Shape;470;p14"/>
          <p:cNvSpPr/>
          <p:nvPr/>
        </p:nvSpPr>
        <p:spPr>
          <a:xfrm>
            <a:off x="3680747" y="2631580"/>
            <a:ext cx="490444" cy="490444"/>
          </a:xfrm>
          <a:prstGeom prst="ellipse">
            <a:avLst/>
          </a:prstGeom>
          <a:solidFill>
            <a:srgbClr val="4D2F9E"/>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Purple</a:t>
            </a:r>
            <a:endParaRPr/>
          </a:p>
        </p:txBody>
      </p:sp>
      <p:sp>
        <p:nvSpPr>
          <p:cNvPr id="471" name="Google Shape;471;p14"/>
          <p:cNvSpPr/>
          <p:nvPr/>
        </p:nvSpPr>
        <p:spPr>
          <a:xfrm>
            <a:off x="3743898" y="3278014"/>
            <a:ext cx="364142" cy="364142"/>
          </a:xfrm>
          <a:prstGeom prst="ellipse">
            <a:avLst/>
          </a:prstGeom>
          <a:solidFill>
            <a:srgbClr val="7159B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2" name="Google Shape;472;p14"/>
          <p:cNvSpPr/>
          <p:nvPr/>
        </p:nvSpPr>
        <p:spPr>
          <a:xfrm>
            <a:off x="3776915" y="3798146"/>
            <a:ext cx="298108" cy="298108"/>
          </a:xfrm>
          <a:prstGeom prst="ellipse">
            <a:avLst/>
          </a:prstGeom>
          <a:solidFill>
            <a:srgbClr val="9482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3" name="Google Shape;473;p14"/>
          <p:cNvSpPr/>
          <p:nvPr/>
        </p:nvSpPr>
        <p:spPr>
          <a:xfrm>
            <a:off x="3784358" y="4252244"/>
            <a:ext cx="283222" cy="283222"/>
          </a:xfrm>
          <a:prstGeom prst="ellipse">
            <a:avLst/>
          </a:prstGeom>
          <a:solidFill>
            <a:srgbClr val="B8ACD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4" name="Google Shape;474;p14"/>
          <p:cNvSpPr/>
          <p:nvPr/>
        </p:nvSpPr>
        <p:spPr>
          <a:xfrm>
            <a:off x="4364977" y="1657350"/>
            <a:ext cx="364142" cy="364142"/>
          </a:xfrm>
          <a:prstGeom prst="ellipse">
            <a:avLst/>
          </a:prstGeom>
          <a:solidFill>
            <a:srgbClr val="8F003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5" name="Google Shape;475;p14"/>
          <p:cNvSpPr/>
          <p:nvPr/>
        </p:nvSpPr>
        <p:spPr>
          <a:xfrm>
            <a:off x="4397994" y="2177482"/>
            <a:ext cx="298108" cy="298108"/>
          </a:xfrm>
          <a:prstGeom prst="ellipse">
            <a:avLst/>
          </a:prstGeom>
          <a:solidFill>
            <a:srgbClr val="A300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6" name="Google Shape;476;p14"/>
          <p:cNvSpPr/>
          <p:nvPr/>
        </p:nvSpPr>
        <p:spPr>
          <a:xfrm>
            <a:off x="4301826" y="2631580"/>
            <a:ext cx="490444" cy="490444"/>
          </a:xfrm>
          <a:prstGeom prst="ellipse">
            <a:avLst/>
          </a:prstGeom>
          <a:solidFill>
            <a:srgbClr val="BE0046"/>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Magenta</a:t>
            </a:r>
            <a:endParaRPr/>
          </a:p>
        </p:txBody>
      </p:sp>
      <p:sp>
        <p:nvSpPr>
          <p:cNvPr id="477" name="Google Shape;477;p14"/>
          <p:cNvSpPr/>
          <p:nvPr/>
        </p:nvSpPr>
        <p:spPr>
          <a:xfrm>
            <a:off x="4364977" y="3278014"/>
            <a:ext cx="364142" cy="364142"/>
          </a:xfrm>
          <a:prstGeom prst="ellipse">
            <a:avLst/>
          </a:prstGeom>
          <a:solidFill>
            <a:srgbClr val="CB3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8" name="Google Shape;478;p14"/>
          <p:cNvSpPr/>
          <p:nvPr/>
        </p:nvSpPr>
        <p:spPr>
          <a:xfrm>
            <a:off x="4397994" y="3798146"/>
            <a:ext cx="298108" cy="298108"/>
          </a:xfrm>
          <a:prstGeom prst="ellipse">
            <a:avLst/>
          </a:prstGeom>
          <a:solidFill>
            <a:srgbClr val="D8669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9" name="Google Shape;479;p14"/>
          <p:cNvSpPr/>
          <p:nvPr/>
        </p:nvSpPr>
        <p:spPr>
          <a:xfrm>
            <a:off x="4405437" y="4252244"/>
            <a:ext cx="283222" cy="283222"/>
          </a:xfrm>
          <a:prstGeom prst="ellipse">
            <a:avLst/>
          </a:prstGeom>
          <a:solidFill>
            <a:srgbClr val="E599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0" name="Google Shape;480;p14"/>
          <p:cNvSpPr/>
          <p:nvPr/>
        </p:nvSpPr>
        <p:spPr>
          <a:xfrm>
            <a:off x="4986056" y="1657350"/>
            <a:ext cx="364142" cy="364142"/>
          </a:xfrm>
          <a:prstGeom prst="ellipse">
            <a:avLst/>
          </a:prstGeom>
          <a:solidFill>
            <a:srgbClr val="B03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1" name="Google Shape;481;p14"/>
          <p:cNvSpPr/>
          <p:nvPr/>
        </p:nvSpPr>
        <p:spPr>
          <a:xfrm>
            <a:off x="5019073" y="2177482"/>
            <a:ext cx="298108" cy="298108"/>
          </a:xfrm>
          <a:prstGeom prst="ellipse">
            <a:avLst/>
          </a:prstGeom>
          <a:solidFill>
            <a:srgbClr val="CD5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2" name="Google Shape;482;p14"/>
          <p:cNvSpPr/>
          <p:nvPr/>
        </p:nvSpPr>
        <p:spPr>
          <a:xfrm>
            <a:off x="4922905" y="2631580"/>
            <a:ext cx="490444" cy="490444"/>
          </a:xfrm>
          <a:prstGeom prst="ellipse">
            <a:avLst/>
          </a:prstGeom>
          <a:solidFill>
            <a:srgbClr val="EB5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lt1"/>
                </a:solidFill>
                <a:latin typeface="Calibri"/>
                <a:ea typeface="Calibri"/>
                <a:cs typeface="Calibri"/>
                <a:sym typeface="Calibri"/>
              </a:rPr>
              <a:t>TCS</a:t>
            </a:r>
            <a:br>
              <a:rPr b="1" i="0" lang="en-US" sz="1000" u="none" cap="none" strike="noStrike">
                <a:solidFill>
                  <a:schemeClr val="lt1"/>
                </a:solidFill>
                <a:latin typeface="Calibri"/>
                <a:ea typeface="Calibri"/>
                <a:cs typeface="Calibri"/>
                <a:sym typeface="Calibri"/>
              </a:rPr>
            </a:br>
            <a:r>
              <a:rPr b="1" i="0" lang="en-US" sz="1000" u="none" cap="none" strike="noStrike">
                <a:solidFill>
                  <a:schemeClr val="lt1"/>
                </a:solidFill>
                <a:latin typeface="Calibri"/>
                <a:ea typeface="Calibri"/>
                <a:cs typeface="Calibri"/>
                <a:sym typeface="Calibri"/>
              </a:rPr>
              <a:t>Orange</a:t>
            </a:r>
            <a:endParaRPr/>
          </a:p>
        </p:txBody>
      </p:sp>
      <p:sp>
        <p:nvSpPr>
          <p:cNvPr id="483" name="Google Shape;483;p14"/>
          <p:cNvSpPr/>
          <p:nvPr/>
        </p:nvSpPr>
        <p:spPr>
          <a:xfrm>
            <a:off x="4986056" y="3278014"/>
            <a:ext cx="364142" cy="364142"/>
          </a:xfrm>
          <a:prstGeom prst="ellipse">
            <a:avLst/>
          </a:prstGeom>
          <a:solidFill>
            <a:srgbClr val="EF73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4" name="Google Shape;484;p14"/>
          <p:cNvSpPr/>
          <p:nvPr/>
        </p:nvSpPr>
        <p:spPr>
          <a:xfrm>
            <a:off x="5019073" y="3798146"/>
            <a:ext cx="298108" cy="298108"/>
          </a:xfrm>
          <a:prstGeom prst="ellipse">
            <a:avLst/>
          </a:prstGeom>
          <a:solidFill>
            <a:srgbClr val="F39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5" name="Google Shape;485;p14"/>
          <p:cNvSpPr/>
          <p:nvPr/>
        </p:nvSpPr>
        <p:spPr>
          <a:xfrm>
            <a:off x="5026516" y="4252244"/>
            <a:ext cx="283222" cy="283222"/>
          </a:xfrm>
          <a:prstGeom prst="ellipse">
            <a:avLst/>
          </a:prstGeom>
          <a:solidFill>
            <a:srgbClr val="F7B9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6" name="Google Shape;486;p14"/>
          <p:cNvSpPr/>
          <p:nvPr/>
        </p:nvSpPr>
        <p:spPr>
          <a:xfrm>
            <a:off x="5607137" y="1657350"/>
            <a:ext cx="364142" cy="364142"/>
          </a:xfrm>
          <a:prstGeom prst="ellipse">
            <a:avLst/>
          </a:prstGeom>
          <a:solidFill>
            <a:srgbClr val="FFBC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7" name="Google Shape;487;p14"/>
          <p:cNvSpPr/>
          <p:nvPr/>
        </p:nvSpPr>
        <p:spPr>
          <a:xfrm>
            <a:off x="5640154" y="2177482"/>
            <a:ext cx="298108" cy="298108"/>
          </a:xfrm>
          <a:prstGeom prst="ellipse">
            <a:avLst/>
          </a:prstGeom>
          <a:solidFill>
            <a:srgbClr val="FFD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88" name="Google Shape;488;p14"/>
          <p:cNvSpPr/>
          <p:nvPr/>
        </p:nvSpPr>
        <p:spPr>
          <a:xfrm>
            <a:off x="5543986" y="2631580"/>
            <a:ext cx="490444" cy="490444"/>
          </a:xfrm>
          <a:prstGeom prst="ellipse">
            <a:avLst/>
          </a:prstGeom>
          <a:solidFill>
            <a:srgbClr val="FFE6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US" sz="1000" u="none" cap="none" strike="noStrike">
                <a:solidFill>
                  <a:schemeClr val="dk1"/>
                </a:solidFill>
                <a:latin typeface="Calibri"/>
                <a:ea typeface="Calibri"/>
                <a:cs typeface="Calibri"/>
                <a:sym typeface="Calibri"/>
              </a:rPr>
              <a:t>TCS</a:t>
            </a:r>
            <a:br>
              <a:rPr b="1" i="0" lang="en-US" sz="1000" u="none" cap="none" strike="noStrike">
                <a:solidFill>
                  <a:schemeClr val="dk1"/>
                </a:solidFill>
                <a:latin typeface="Calibri"/>
                <a:ea typeface="Calibri"/>
                <a:cs typeface="Calibri"/>
                <a:sym typeface="Calibri"/>
              </a:rPr>
            </a:br>
            <a:r>
              <a:rPr b="1" i="0" lang="en-US" sz="1000" u="none" cap="none" strike="noStrike">
                <a:solidFill>
                  <a:schemeClr val="dk1"/>
                </a:solidFill>
                <a:latin typeface="Calibri"/>
                <a:ea typeface="Calibri"/>
                <a:cs typeface="Calibri"/>
                <a:sym typeface="Calibri"/>
              </a:rPr>
              <a:t>Yellow</a:t>
            </a:r>
            <a:endParaRPr/>
          </a:p>
        </p:txBody>
      </p:sp>
      <p:sp>
        <p:nvSpPr>
          <p:cNvPr id="489" name="Google Shape;489;p14"/>
          <p:cNvSpPr/>
          <p:nvPr/>
        </p:nvSpPr>
        <p:spPr>
          <a:xfrm>
            <a:off x="5607137" y="3278014"/>
            <a:ext cx="364142" cy="364142"/>
          </a:xfrm>
          <a:prstGeom prst="ellipse">
            <a:avLst/>
          </a:prstGeom>
          <a:solidFill>
            <a:srgbClr val="FFEB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90" name="Google Shape;490;p14"/>
          <p:cNvSpPr/>
          <p:nvPr/>
        </p:nvSpPr>
        <p:spPr>
          <a:xfrm>
            <a:off x="5640154" y="3798146"/>
            <a:ext cx="298108" cy="298108"/>
          </a:xfrm>
          <a:prstGeom prst="ellipse">
            <a:avLst/>
          </a:prstGeom>
          <a:solidFill>
            <a:srgbClr val="FFF0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91" name="Google Shape;491;p14"/>
          <p:cNvSpPr/>
          <p:nvPr/>
        </p:nvSpPr>
        <p:spPr>
          <a:xfrm>
            <a:off x="5647597" y="4252244"/>
            <a:ext cx="283222" cy="283222"/>
          </a:xfrm>
          <a:prstGeom prst="ellipse">
            <a:avLst/>
          </a:prstGeom>
          <a:solidFill>
            <a:srgbClr val="FFF5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92" name="Google Shape;492;p14"/>
          <p:cNvSpPr/>
          <p:nvPr/>
        </p:nvSpPr>
        <p:spPr>
          <a:xfrm>
            <a:off x="6530328" y="1219682"/>
            <a:ext cx="45719" cy="2723668"/>
          </a:xfrm>
          <a:prstGeom prst="roundRect">
            <a:avLst>
              <a:gd fmla="val 50000" name="adj"/>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91"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5"/>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For creating title slide</a:t>
            </a:r>
            <a:endParaRPr/>
          </a:p>
        </p:txBody>
      </p:sp>
      <p:sp>
        <p:nvSpPr>
          <p:cNvPr id="499" name="Google Shape;499;p15"/>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pic>
        <p:nvPicPr>
          <p:cNvPr id="500" name="Google Shape;500;p15"/>
          <p:cNvPicPr preferRelativeResize="0"/>
          <p:nvPr/>
        </p:nvPicPr>
        <p:blipFill rotWithShape="1">
          <a:blip r:embed="rId3">
            <a:alphaModFix/>
          </a:blip>
          <a:srcRect b="0" l="0" r="0" t="0"/>
          <a:stretch/>
        </p:blipFill>
        <p:spPr>
          <a:xfrm>
            <a:off x="4870152" y="591915"/>
            <a:ext cx="1961153" cy="740752"/>
          </a:xfrm>
          <a:prstGeom prst="rect">
            <a:avLst/>
          </a:prstGeom>
          <a:noFill/>
          <a:ln>
            <a:noFill/>
          </a:ln>
        </p:spPr>
      </p:pic>
      <p:pic>
        <p:nvPicPr>
          <p:cNvPr id="501" name="Google Shape;501;p15"/>
          <p:cNvPicPr preferRelativeResize="0"/>
          <p:nvPr/>
        </p:nvPicPr>
        <p:blipFill rotWithShape="1">
          <a:blip r:embed="rId4">
            <a:alphaModFix/>
          </a:blip>
          <a:srcRect b="0" l="0" r="0" t="0"/>
          <a:stretch/>
        </p:blipFill>
        <p:spPr>
          <a:xfrm>
            <a:off x="6957464" y="591913"/>
            <a:ext cx="1961153" cy="736712"/>
          </a:xfrm>
          <a:prstGeom prst="rect">
            <a:avLst/>
          </a:prstGeom>
          <a:noFill/>
          <a:ln>
            <a:noFill/>
          </a:ln>
        </p:spPr>
      </p:pic>
      <p:pic>
        <p:nvPicPr>
          <p:cNvPr id="502" name="Google Shape;502;p15"/>
          <p:cNvPicPr preferRelativeResize="0"/>
          <p:nvPr/>
        </p:nvPicPr>
        <p:blipFill rotWithShape="1">
          <a:blip r:embed="rId5">
            <a:alphaModFix/>
          </a:blip>
          <a:srcRect b="0" l="0" r="0" t="0"/>
          <a:stretch/>
        </p:blipFill>
        <p:spPr>
          <a:xfrm>
            <a:off x="6957464" y="1395482"/>
            <a:ext cx="1961151" cy="740753"/>
          </a:xfrm>
          <a:prstGeom prst="rect">
            <a:avLst/>
          </a:prstGeom>
          <a:noFill/>
          <a:ln>
            <a:noFill/>
          </a:ln>
        </p:spPr>
      </p:pic>
      <p:sp>
        <p:nvSpPr>
          <p:cNvPr id="503" name="Google Shape;503;p15"/>
          <p:cNvSpPr txBox="1"/>
          <p:nvPr/>
        </p:nvSpPr>
        <p:spPr>
          <a:xfrm>
            <a:off x="277944" y="2899690"/>
            <a:ext cx="4198938" cy="745663"/>
          </a:xfrm>
          <a:prstGeom prst="rect">
            <a:avLst/>
          </a:prstGeom>
          <a:noFill/>
          <a:ln>
            <a:noFill/>
          </a:ln>
        </p:spPr>
        <p:txBody>
          <a:bodyPr anchorCtr="0" anchor="t" bIns="0" lIns="0" spcFirstLastPara="1" rIns="0" wrap="square" tIns="6925">
            <a:spAutoFit/>
          </a:bodyPr>
          <a:lstStyle/>
          <a:p>
            <a:pPr indent="0" lvl="0" marL="5776" marR="0" rtl="0" algn="l">
              <a:spcBef>
                <a:spcPts val="0"/>
              </a:spcBef>
              <a:spcAft>
                <a:spcPts val="0"/>
              </a:spcAft>
              <a:buNone/>
            </a:pPr>
            <a:r>
              <a:rPr b="1" i="0" lang="en-US" sz="1600" u="none" cap="none" strike="noStrike">
                <a:solidFill>
                  <a:schemeClr val="dk1"/>
                </a:solidFill>
                <a:latin typeface="Calibri"/>
                <a:ea typeface="Calibri"/>
                <a:cs typeface="Calibri"/>
                <a:sym typeface="Calibri"/>
              </a:rPr>
              <a:t>Insert blank slide&gt;Layout&gt;Title slide blank 1-2-3-4 &gt; Click on icon to add picture &gt; select picture and use transparent overlays on the Picture</a:t>
            </a:r>
            <a:endParaRPr b="1" i="0" sz="1600" u="none" cap="none" strike="noStrike">
              <a:solidFill>
                <a:schemeClr val="dk1"/>
              </a:solidFill>
              <a:latin typeface="Calibri"/>
              <a:ea typeface="Calibri"/>
              <a:cs typeface="Calibri"/>
              <a:sym typeface="Calibri"/>
            </a:endParaRPr>
          </a:p>
        </p:txBody>
      </p:sp>
      <p:sp>
        <p:nvSpPr>
          <p:cNvPr id="504" name="Google Shape;504;p15"/>
          <p:cNvSpPr txBox="1"/>
          <p:nvPr/>
        </p:nvSpPr>
        <p:spPr>
          <a:xfrm>
            <a:off x="4003880" y="494283"/>
            <a:ext cx="89832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Overlays</a:t>
            </a:r>
            <a:endParaRPr/>
          </a:p>
        </p:txBody>
      </p:sp>
      <p:sp>
        <p:nvSpPr>
          <p:cNvPr id="505" name="Google Shape;505;p15"/>
          <p:cNvSpPr txBox="1"/>
          <p:nvPr/>
        </p:nvSpPr>
        <p:spPr>
          <a:xfrm>
            <a:off x="3917161" y="2183460"/>
            <a:ext cx="9680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Examples</a:t>
            </a:r>
            <a:endParaRPr/>
          </a:p>
        </p:txBody>
      </p:sp>
      <p:pic>
        <p:nvPicPr>
          <p:cNvPr id="506" name="Google Shape;506;p15"/>
          <p:cNvPicPr preferRelativeResize="0"/>
          <p:nvPr/>
        </p:nvPicPr>
        <p:blipFill rotWithShape="1">
          <a:blip r:embed="rId6">
            <a:alphaModFix/>
          </a:blip>
          <a:srcRect b="0" l="0" r="0" t="0"/>
          <a:stretch/>
        </p:blipFill>
        <p:spPr>
          <a:xfrm>
            <a:off x="4870153" y="1393626"/>
            <a:ext cx="1961153" cy="740753"/>
          </a:xfrm>
          <a:prstGeom prst="rect">
            <a:avLst/>
          </a:prstGeom>
          <a:noFill/>
          <a:ln>
            <a:noFill/>
          </a:ln>
        </p:spPr>
      </p:pic>
      <p:sp>
        <p:nvSpPr>
          <p:cNvPr id="507" name="Google Shape;507;p15"/>
          <p:cNvSpPr txBox="1"/>
          <p:nvPr/>
        </p:nvSpPr>
        <p:spPr>
          <a:xfrm>
            <a:off x="277945" y="3796731"/>
            <a:ext cx="4122738" cy="745663"/>
          </a:xfrm>
          <a:prstGeom prst="rect">
            <a:avLst/>
          </a:prstGeom>
          <a:noFill/>
          <a:ln>
            <a:noFill/>
          </a:ln>
        </p:spPr>
        <p:txBody>
          <a:bodyPr anchorCtr="0" anchor="t" bIns="0" lIns="0" spcFirstLastPara="1" rIns="0" wrap="square" tIns="6925">
            <a:spAutoFit/>
          </a:bodyPr>
          <a:lstStyle/>
          <a:p>
            <a:pPr indent="0" lvl="0" marL="5776" marR="0" rtl="0" algn="l">
              <a:spcBef>
                <a:spcPts val="0"/>
              </a:spcBef>
              <a:spcAft>
                <a:spcPts val="0"/>
              </a:spcAft>
              <a:buNone/>
            </a:pPr>
            <a:r>
              <a:rPr b="1" i="0" lang="en-US" sz="1600" u="none" cap="none" strike="noStrike">
                <a:solidFill>
                  <a:srgbClr val="E41165"/>
                </a:solidFill>
                <a:latin typeface="Calibri"/>
                <a:ea typeface="Calibri"/>
                <a:cs typeface="Calibri"/>
                <a:sym typeface="Calibri"/>
              </a:rPr>
              <a:t>Please note: </a:t>
            </a:r>
            <a:r>
              <a:rPr b="0" i="0" lang="en-US" sz="1600" u="none" cap="none" strike="noStrike">
                <a:solidFill>
                  <a:schemeClr val="dk1"/>
                </a:solidFill>
                <a:latin typeface="Calibri"/>
                <a:ea typeface="Calibri"/>
                <a:cs typeface="Calibri"/>
                <a:sym typeface="Calibri"/>
              </a:rPr>
              <a:t>All images used on the PPT template including the cover slide image should make use of the gradient overlays as showcased here.</a:t>
            </a:r>
            <a:endParaRPr b="0" i="0" sz="1600" u="none" cap="none" strike="noStrike">
              <a:solidFill>
                <a:schemeClr val="dk1"/>
              </a:solidFill>
              <a:latin typeface="Calibri"/>
              <a:ea typeface="Calibri"/>
              <a:cs typeface="Calibri"/>
              <a:sym typeface="Calibri"/>
            </a:endParaRPr>
          </a:p>
        </p:txBody>
      </p:sp>
      <p:pic>
        <p:nvPicPr>
          <p:cNvPr id="508" name="Google Shape;508;p15"/>
          <p:cNvPicPr preferRelativeResize="0"/>
          <p:nvPr/>
        </p:nvPicPr>
        <p:blipFill rotWithShape="1">
          <a:blip r:embed="rId7">
            <a:alphaModFix/>
          </a:blip>
          <a:srcRect b="0" l="0" r="0" t="0"/>
          <a:stretch/>
        </p:blipFill>
        <p:spPr>
          <a:xfrm>
            <a:off x="4880560" y="3510813"/>
            <a:ext cx="1940329" cy="1104781"/>
          </a:xfrm>
          <a:prstGeom prst="rect">
            <a:avLst/>
          </a:prstGeom>
          <a:noFill/>
          <a:ln cap="flat" cmpd="sng" w="9525">
            <a:solidFill>
              <a:srgbClr val="D8D8D8"/>
            </a:solidFill>
            <a:prstDash val="solid"/>
            <a:round/>
            <a:headEnd len="sm" w="sm" type="none"/>
            <a:tailEnd len="sm" w="sm" type="none"/>
          </a:ln>
        </p:spPr>
      </p:pic>
      <p:pic>
        <p:nvPicPr>
          <p:cNvPr id="509" name="Google Shape;509;p15"/>
          <p:cNvPicPr preferRelativeResize="0"/>
          <p:nvPr/>
        </p:nvPicPr>
        <p:blipFill rotWithShape="1">
          <a:blip r:embed="rId8">
            <a:alphaModFix/>
          </a:blip>
          <a:srcRect b="0" l="0" r="0" t="0"/>
          <a:stretch/>
        </p:blipFill>
        <p:spPr>
          <a:xfrm>
            <a:off x="290947" y="846139"/>
            <a:ext cx="3311791" cy="1861093"/>
          </a:xfrm>
          <a:prstGeom prst="rect">
            <a:avLst/>
          </a:prstGeom>
          <a:noFill/>
          <a:ln>
            <a:noFill/>
          </a:ln>
        </p:spPr>
      </p:pic>
      <p:pic>
        <p:nvPicPr>
          <p:cNvPr id="510" name="Google Shape;510;p15"/>
          <p:cNvPicPr preferRelativeResize="0"/>
          <p:nvPr/>
        </p:nvPicPr>
        <p:blipFill rotWithShape="1">
          <a:blip r:embed="rId9">
            <a:alphaModFix/>
          </a:blip>
          <a:srcRect b="0" l="0" r="0" t="0"/>
          <a:stretch/>
        </p:blipFill>
        <p:spPr>
          <a:xfrm>
            <a:off x="6966835" y="2294511"/>
            <a:ext cx="1942410" cy="1105965"/>
          </a:xfrm>
          <a:prstGeom prst="rect">
            <a:avLst/>
          </a:prstGeom>
          <a:noFill/>
          <a:ln>
            <a:noFill/>
          </a:ln>
        </p:spPr>
      </p:pic>
      <p:pic>
        <p:nvPicPr>
          <p:cNvPr id="511" name="Google Shape;511;p15"/>
          <p:cNvPicPr preferRelativeResize="0"/>
          <p:nvPr/>
        </p:nvPicPr>
        <p:blipFill rotWithShape="1">
          <a:blip r:embed="rId10">
            <a:alphaModFix/>
          </a:blip>
          <a:srcRect b="0" l="0" r="0" t="0"/>
          <a:stretch/>
        </p:blipFill>
        <p:spPr>
          <a:xfrm>
            <a:off x="4880563" y="2281014"/>
            <a:ext cx="1940333" cy="1104782"/>
          </a:xfrm>
          <a:prstGeom prst="rect">
            <a:avLst/>
          </a:prstGeom>
          <a:noFill/>
          <a:ln>
            <a:noFill/>
          </a:ln>
        </p:spPr>
      </p:pic>
      <p:pic>
        <p:nvPicPr>
          <p:cNvPr id="512" name="Google Shape;512;p15"/>
          <p:cNvPicPr preferRelativeResize="0"/>
          <p:nvPr/>
        </p:nvPicPr>
        <p:blipFill rotWithShape="1">
          <a:blip r:embed="rId11">
            <a:alphaModFix/>
          </a:blip>
          <a:srcRect b="0" l="0" r="0" t="0"/>
          <a:stretch/>
        </p:blipFill>
        <p:spPr>
          <a:xfrm>
            <a:off x="6967874" y="3510812"/>
            <a:ext cx="1940333" cy="11047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6"/>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518" name="Google Shape;518;p16"/>
          <p:cNvSpPr txBox="1"/>
          <p:nvPr>
            <p:ph idx="1" type="body"/>
          </p:nvPr>
        </p:nvSpPr>
        <p:spPr>
          <a:xfrm>
            <a:off x="285916" y="839933"/>
            <a:ext cx="6411936" cy="3263034"/>
          </a:xfrm>
          <a:prstGeom prst="rect">
            <a:avLst/>
          </a:prstGeom>
          <a:noFill/>
          <a:ln>
            <a:noFill/>
          </a:ln>
        </p:spPr>
        <p:txBody>
          <a:bodyPr anchorCtr="0" anchor="t" bIns="45700" lIns="0" spcFirstLastPara="1" rIns="0" wrap="square" tIns="45700">
            <a:normAutofit/>
          </a:bodyPr>
          <a:lstStyle/>
          <a:p>
            <a:pPr indent="-228587" lvl="0" marL="231764" marR="2310" rtl="0" algn="l">
              <a:lnSpc>
                <a:spcPct val="90000"/>
              </a:lnSpc>
              <a:spcBef>
                <a:spcPts val="0"/>
              </a:spcBef>
              <a:spcAft>
                <a:spcPts val="0"/>
              </a:spcAft>
              <a:buSzPts val="1600"/>
              <a:buChar char="•"/>
            </a:pPr>
            <a:r>
              <a:rPr lang="en-US" sz="1600">
                <a:solidFill>
                  <a:schemeClr val="dk1"/>
                </a:solidFill>
              </a:rPr>
              <a:t>As the world conducts its business under lockdown, the question on everybody’s mind – beyond immediate </a:t>
            </a:r>
            <a:endParaRPr/>
          </a:p>
          <a:p>
            <a:pPr indent="-228587" lvl="0" marL="231764" marR="2310" rtl="0" algn="l">
              <a:lnSpc>
                <a:spcPct val="90000"/>
              </a:lnSpc>
              <a:spcBef>
                <a:spcPts val="1100"/>
              </a:spcBef>
              <a:spcAft>
                <a:spcPts val="0"/>
              </a:spcAft>
              <a:buSzPts val="1600"/>
              <a:buChar char="•"/>
            </a:pPr>
            <a:r>
              <a:rPr lang="en-US" sz="1600">
                <a:solidFill>
                  <a:schemeClr val="dk1"/>
                </a:solidFill>
              </a:rPr>
              <a:t>What does this mean for enterprises in the Business 4.0 world?</a:t>
            </a:r>
            <a:endParaRPr/>
          </a:p>
          <a:p>
            <a:pPr indent="-223826" lvl="0" marL="457178" marR="2310" rtl="0" algn="l">
              <a:lnSpc>
                <a:spcPct val="90000"/>
              </a:lnSpc>
              <a:spcBef>
                <a:spcPts val="500"/>
              </a:spcBef>
              <a:spcAft>
                <a:spcPts val="0"/>
              </a:spcAft>
              <a:buSzPts val="1600"/>
              <a:buFont typeface="Noto Sans Symbols"/>
              <a:buChar char="−"/>
            </a:pPr>
            <a:r>
              <a:rPr lang="en-US" sz="1600">
                <a:solidFill>
                  <a:schemeClr val="dk1"/>
                </a:solidFill>
              </a:rPr>
              <a:t>In the Business 4.0 era, organizations build upon their strong digital technology foundations to </a:t>
            </a:r>
            <a:endParaRPr/>
          </a:p>
          <a:p>
            <a:pPr indent="-223826" lvl="0" marL="457178" marR="2310" rtl="0" algn="l">
              <a:lnSpc>
                <a:spcPct val="90000"/>
              </a:lnSpc>
              <a:spcBef>
                <a:spcPts val="500"/>
              </a:spcBef>
              <a:spcAft>
                <a:spcPts val="0"/>
              </a:spcAft>
              <a:buSzPts val="1600"/>
              <a:buFont typeface="Noto Sans Symbols"/>
              <a:buChar char="−"/>
            </a:pPr>
            <a:r>
              <a:rPr lang="en-US" sz="1600">
                <a:solidFill>
                  <a:schemeClr val="dk1"/>
                </a:solidFill>
              </a:rPr>
              <a:t>Enterprises need to focus on the more urgent imperatives of ensuring</a:t>
            </a:r>
            <a:endParaRPr sz="1600">
              <a:solidFill>
                <a:schemeClr val="dk1"/>
              </a:solidFill>
            </a:endParaRPr>
          </a:p>
        </p:txBody>
      </p:sp>
      <p:sp>
        <p:nvSpPr>
          <p:cNvPr id="519" name="Google Shape;519;p16"/>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7"/>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100"/>
              <a:buFont typeface="Calibri"/>
              <a:buNone/>
            </a:pPr>
            <a:r>
              <a:rPr lang="en-US">
                <a:solidFill>
                  <a:schemeClr val="lt1"/>
                </a:solidFill>
              </a:rPr>
              <a:t>Slide title</a:t>
            </a:r>
            <a:endParaRPr/>
          </a:p>
        </p:txBody>
      </p:sp>
      <p:sp>
        <p:nvSpPr>
          <p:cNvPr id="525" name="Google Shape;525;p17"/>
          <p:cNvSpPr txBox="1"/>
          <p:nvPr>
            <p:ph idx="1" type="body"/>
          </p:nvPr>
        </p:nvSpPr>
        <p:spPr>
          <a:xfrm>
            <a:off x="285916" y="839933"/>
            <a:ext cx="6411936" cy="3263034"/>
          </a:xfrm>
          <a:prstGeom prst="rect">
            <a:avLst/>
          </a:prstGeom>
          <a:noFill/>
          <a:ln>
            <a:noFill/>
          </a:ln>
        </p:spPr>
        <p:txBody>
          <a:bodyPr anchorCtr="0" anchor="t" bIns="45700" lIns="0" spcFirstLastPara="1" rIns="0" wrap="square" tIns="45700">
            <a:normAutofit/>
          </a:bodyPr>
          <a:lstStyle/>
          <a:p>
            <a:pPr indent="-228587" lvl="0" marL="231764" marR="2310" rtl="0" algn="l">
              <a:lnSpc>
                <a:spcPct val="90000"/>
              </a:lnSpc>
              <a:spcBef>
                <a:spcPts val="0"/>
              </a:spcBef>
              <a:spcAft>
                <a:spcPts val="0"/>
              </a:spcAft>
              <a:buSzPts val="1600"/>
              <a:buChar char="•"/>
            </a:pPr>
            <a:r>
              <a:rPr lang="en-US" sz="1600"/>
              <a:t>As the world conducts its business under lockdown, the question on everybody’s mind – beyond immediate </a:t>
            </a:r>
            <a:endParaRPr/>
          </a:p>
          <a:p>
            <a:pPr indent="-228587" lvl="0" marL="231764" marR="2310" rtl="0" algn="l">
              <a:lnSpc>
                <a:spcPct val="90000"/>
              </a:lnSpc>
              <a:spcBef>
                <a:spcPts val="1100"/>
              </a:spcBef>
              <a:spcAft>
                <a:spcPts val="0"/>
              </a:spcAft>
              <a:buSzPts val="1600"/>
              <a:buChar char="•"/>
            </a:pPr>
            <a:r>
              <a:rPr lang="en-US" sz="1600"/>
              <a:t>What does this mean for enterprises in the Business 4.0 world?</a:t>
            </a:r>
            <a:endParaRPr/>
          </a:p>
          <a:p>
            <a:pPr indent="-223826" lvl="0" marL="457178" marR="2310" rtl="0" algn="l">
              <a:lnSpc>
                <a:spcPct val="90000"/>
              </a:lnSpc>
              <a:spcBef>
                <a:spcPts val="500"/>
              </a:spcBef>
              <a:spcAft>
                <a:spcPts val="0"/>
              </a:spcAft>
              <a:buSzPts val="1600"/>
              <a:buFont typeface="Noto Sans Symbols"/>
              <a:buChar char="−"/>
            </a:pPr>
            <a:r>
              <a:rPr lang="en-US" sz="1600"/>
              <a:t>In the Business 4.0 era, organizations build upon their strong digital technology foundations to </a:t>
            </a:r>
            <a:endParaRPr/>
          </a:p>
          <a:p>
            <a:pPr indent="-223826" lvl="0" marL="457178" marR="2310" rtl="0" algn="l">
              <a:lnSpc>
                <a:spcPct val="90000"/>
              </a:lnSpc>
              <a:spcBef>
                <a:spcPts val="500"/>
              </a:spcBef>
              <a:spcAft>
                <a:spcPts val="0"/>
              </a:spcAft>
              <a:buSzPts val="1600"/>
              <a:buFont typeface="Noto Sans Symbols"/>
              <a:buChar char="−"/>
            </a:pPr>
            <a:r>
              <a:rPr lang="en-US" sz="1600"/>
              <a:t>Enterprises need to focus on the more urgent imperatives of ensuring</a:t>
            </a:r>
            <a:endParaRPr sz="1600"/>
          </a:p>
        </p:txBody>
      </p:sp>
      <p:sp>
        <p:nvSpPr>
          <p:cNvPr id="526" name="Google Shape;526;p17"/>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532" name="Google Shape;532;p18"/>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533" name="Google Shape;533;p18"/>
          <p:cNvSpPr txBox="1"/>
          <p:nvPr/>
        </p:nvSpPr>
        <p:spPr>
          <a:xfrm>
            <a:off x="5410200" y="757231"/>
            <a:ext cx="3543300" cy="1323439"/>
          </a:xfrm>
          <a:prstGeom prst="rect">
            <a:avLst/>
          </a:prstGeom>
          <a:noFill/>
          <a:ln>
            <a:noFill/>
          </a:ln>
        </p:spPr>
        <p:txBody>
          <a:bodyPr anchorCtr="0" anchor="t" bIns="45700" lIns="91425" spcFirstLastPara="1" rIns="91425" wrap="square" tIns="45700">
            <a:spAutoFit/>
          </a:bodyPr>
          <a:lstStyle/>
          <a:p>
            <a:pPr indent="-231775" lvl="0" marL="231775" marR="0" rtl="0" algn="l">
              <a:spcBef>
                <a:spcPts val="0"/>
              </a:spcBef>
              <a:spcAft>
                <a:spcPts val="0"/>
              </a:spcAft>
              <a:buClr>
                <a:srgbClr val="E41165"/>
              </a:buClr>
              <a:buSzPts val="1600"/>
              <a:buFont typeface="Arial"/>
              <a:buChar char="•"/>
            </a:pPr>
            <a:r>
              <a:rPr b="0" i="0" lang="en-US" sz="1600" u="none" cap="none" strike="noStrike">
                <a:solidFill>
                  <a:schemeClr val="dk1"/>
                </a:solidFill>
                <a:latin typeface="Calibri"/>
                <a:ea typeface="Calibri"/>
                <a:cs typeface="Calibri"/>
                <a:sym typeface="Calibri"/>
              </a:rPr>
              <a:t>What does this mean for enterprises in the Business 4.0 world?</a:t>
            </a:r>
            <a:endParaRPr/>
          </a:p>
          <a:p>
            <a:pPr indent="-130175" lvl="0" marL="231775" marR="0" rtl="0" algn="l">
              <a:spcBef>
                <a:spcPts val="0"/>
              </a:spcBef>
              <a:spcAft>
                <a:spcPts val="0"/>
              </a:spcAft>
              <a:buClr>
                <a:srgbClr val="E41165"/>
              </a:buClr>
              <a:buSzPts val="1600"/>
              <a:buFont typeface="Arial"/>
              <a:buNone/>
            </a:pPr>
            <a:r>
              <a:t/>
            </a:r>
            <a:endParaRPr b="0" i="0" sz="1600" u="none" cap="none" strike="noStrike">
              <a:solidFill>
                <a:schemeClr val="dk1"/>
              </a:solidFill>
              <a:latin typeface="Calibri"/>
              <a:ea typeface="Calibri"/>
              <a:cs typeface="Calibri"/>
              <a:sym typeface="Calibri"/>
            </a:endParaRPr>
          </a:p>
          <a:p>
            <a:pPr indent="-231775" lvl="0" marL="231775" marR="0" rtl="0" algn="l">
              <a:spcBef>
                <a:spcPts val="0"/>
              </a:spcBef>
              <a:spcAft>
                <a:spcPts val="0"/>
              </a:spcAft>
              <a:buClr>
                <a:srgbClr val="E41165"/>
              </a:buClr>
              <a:buSzPts val="1600"/>
              <a:buFont typeface="Arial"/>
              <a:buChar char="•"/>
            </a:pPr>
            <a:r>
              <a:rPr b="0" i="0" lang="en-US" sz="1600" u="none" cap="none" strike="noStrike">
                <a:solidFill>
                  <a:schemeClr val="dk1"/>
                </a:solidFill>
                <a:latin typeface="Calibri"/>
                <a:ea typeface="Calibri"/>
                <a:cs typeface="Calibri"/>
                <a:sym typeface="Calibri"/>
              </a:rPr>
              <a:t>In the Business 4.0 era, organizations build upon their strong digital</a:t>
            </a:r>
            <a:endParaRPr/>
          </a:p>
        </p:txBody>
      </p:sp>
      <p:sp>
        <p:nvSpPr>
          <p:cNvPr id="534" name="Google Shape;534;p18"/>
          <p:cNvSpPr txBox="1"/>
          <p:nvPr/>
        </p:nvSpPr>
        <p:spPr>
          <a:xfrm>
            <a:off x="286527" y="3645025"/>
            <a:ext cx="732495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We believe we are responsible to every life we touch</a:t>
            </a:r>
            <a:endParaRPr/>
          </a:p>
        </p:txBody>
      </p:sp>
      <p:pic>
        <p:nvPicPr>
          <p:cNvPr id="535" name="Google Shape;535;p18"/>
          <p:cNvPicPr preferRelativeResize="0"/>
          <p:nvPr/>
        </p:nvPicPr>
        <p:blipFill rotWithShape="1">
          <a:blip r:embed="rId3">
            <a:alphaModFix/>
          </a:blip>
          <a:srcRect b="0" l="0" r="0" t="0"/>
          <a:stretch/>
        </p:blipFill>
        <p:spPr>
          <a:xfrm>
            <a:off x="292834" y="841422"/>
            <a:ext cx="4957913" cy="247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9"/>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100"/>
              <a:buFont typeface="Calibri"/>
              <a:buNone/>
            </a:pPr>
            <a:r>
              <a:rPr lang="en-US">
                <a:solidFill>
                  <a:schemeClr val="lt1"/>
                </a:solidFill>
              </a:rPr>
              <a:t>Slide title</a:t>
            </a:r>
            <a:endParaRPr/>
          </a:p>
        </p:txBody>
      </p:sp>
      <p:sp>
        <p:nvSpPr>
          <p:cNvPr id="541" name="Google Shape;541;p19"/>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542" name="Google Shape;542;p19"/>
          <p:cNvSpPr txBox="1"/>
          <p:nvPr/>
        </p:nvSpPr>
        <p:spPr>
          <a:xfrm>
            <a:off x="5410200" y="799762"/>
            <a:ext cx="3543300" cy="1323439"/>
          </a:xfrm>
          <a:prstGeom prst="rect">
            <a:avLst/>
          </a:prstGeom>
          <a:noFill/>
          <a:ln>
            <a:noFill/>
          </a:ln>
        </p:spPr>
        <p:txBody>
          <a:bodyPr anchorCtr="0" anchor="t" bIns="45700" lIns="91425" spcFirstLastPara="1" rIns="91425" wrap="square" tIns="45700">
            <a:spAutoFit/>
          </a:bodyPr>
          <a:lstStyle/>
          <a:p>
            <a:pPr indent="-228588" lvl="0" marL="228588" marR="0" rtl="0" algn="l">
              <a:spcBef>
                <a:spcPts val="0"/>
              </a:spcBef>
              <a:spcAft>
                <a:spcPts val="0"/>
              </a:spcAft>
              <a:buClr>
                <a:srgbClr val="E41165"/>
              </a:buClr>
              <a:buSzPts val="1600"/>
              <a:buFont typeface="Arial"/>
              <a:buChar char="•"/>
            </a:pPr>
            <a:r>
              <a:rPr lang="en-US" sz="1600">
                <a:solidFill>
                  <a:schemeClr val="lt1"/>
                </a:solidFill>
                <a:latin typeface="Calibri"/>
                <a:ea typeface="Calibri"/>
                <a:cs typeface="Calibri"/>
                <a:sym typeface="Calibri"/>
              </a:rPr>
              <a:t>What does this mean for enterprises in the Business 4.0 world?</a:t>
            </a:r>
            <a:endParaRPr/>
          </a:p>
          <a:p>
            <a:pPr indent="-126988" lvl="0" marL="228588" marR="0" rtl="0" algn="l">
              <a:spcBef>
                <a:spcPts val="0"/>
              </a:spcBef>
              <a:spcAft>
                <a:spcPts val="0"/>
              </a:spcAft>
              <a:buClr>
                <a:srgbClr val="E41165"/>
              </a:buClr>
              <a:buSzPts val="1600"/>
              <a:buFont typeface="Arial"/>
              <a:buNone/>
            </a:pPr>
            <a:r>
              <a:t/>
            </a:r>
            <a:endParaRPr sz="1600">
              <a:solidFill>
                <a:schemeClr val="lt1"/>
              </a:solidFill>
              <a:latin typeface="Calibri"/>
              <a:ea typeface="Calibri"/>
              <a:cs typeface="Calibri"/>
              <a:sym typeface="Calibri"/>
            </a:endParaRPr>
          </a:p>
          <a:p>
            <a:pPr indent="-228588" lvl="0" marL="228588" marR="0" rtl="0" algn="l">
              <a:spcBef>
                <a:spcPts val="0"/>
              </a:spcBef>
              <a:spcAft>
                <a:spcPts val="0"/>
              </a:spcAft>
              <a:buClr>
                <a:srgbClr val="E41165"/>
              </a:buClr>
              <a:buSzPts val="1600"/>
              <a:buFont typeface="Arial"/>
              <a:buChar char="•"/>
            </a:pPr>
            <a:r>
              <a:rPr lang="en-US" sz="1600">
                <a:solidFill>
                  <a:schemeClr val="lt1"/>
                </a:solidFill>
                <a:latin typeface="Calibri"/>
                <a:ea typeface="Calibri"/>
                <a:cs typeface="Calibri"/>
                <a:sym typeface="Calibri"/>
              </a:rPr>
              <a:t>In the Business 4.0 era, organizations build upon their strong digital</a:t>
            </a:r>
            <a:endParaRPr/>
          </a:p>
        </p:txBody>
      </p:sp>
      <p:sp>
        <p:nvSpPr>
          <p:cNvPr id="543" name="Google Shape;543;p19"/>
          <p:cNvSpPr txBox="1"/>
          <p:nvPr/>
        </p:nvSpPr>
        <p:spPr>
          <a:xfrm>
            <a:off x="292834" y="3645025"/>
            <a:ext cx="732495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We believe we are responsible to every life we touch</a:t>
            </a:r>
            <a:endParaRPr/>
          </a:p>
        </p:txBody>
      </p:sp>
      <p:pic>
        <p:nvPicPr>
          <p:cNvPr id="544" name="Google Shape;544;p19"/>
          <p:cNvPicPr preferRelativeResize="0"/>
          <p:nvPr/>
        </p:nvPicPr>
        <p:blipFill rotWithShape="1">
          <a:blip r:embed="rId3">
            <a:alphaModFix/>
          </a:blip>
          <a:srcRect b="0" l="0" r="0" t="0"/>
          <a:stretch/>
        </p:blipFill>
        <p:spPr>
          <a:xfrm>
            <a:off x="292834" y="841422"/>
            <a:ext cx="4957913" cy="247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chemeClr val="dk1"/>
              </a:buClr>
              <a:buSzPts val="2400"/>
              <a:buFont typeface="Calibri"/>
              <a:buNone/>
            </a:pPr>
            <a:r>
              <a:rPr lang="en-US"/>
              <a:t>Opening slide – design option</a:t>
            </a:r>
            <a:br>
              <a:rPr lang="en-US"/>
            </a:br>
            <a:r>
              <a:rPr lang="en-US"/>
              <a:t>Add slide title here</a:t>
            </a:r>
            <a:endParaRPr/>
          </a:p>
        </p:txBody>
      </p:sp>
      <p:sp>
        <p:nvSpPr>
          <p:cNvPr id="250" name="Google Shape;250;p2"/>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41165"/>
              </a:buClr>
              <a:buSzPts val="1600"/>
              <a:buNone/>
            </a:pPr>
            <a:r>
              <a:rPr lang="en-US"/>
              <a:t>Lorem ipsum lorem ipsum</a:t>
            </a:r>
            <a:endParaRPr/>
          </a:p>
        </p:txBody>
      </p:sp>
      <p:sp>
        <p:nvSpPr>
          <p:cNvPr id="251" name="Google Shape;251;p2"/>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000"/>
              <a:buFont typeface="Arial"/>
              <a:buNone/>
            </a:pPr>
            <a:r>
              <a:rPr lang="en-US"/>
              <a:t>12/04/2021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0"/>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p>
            <a:pPr indent="0" lvl="0" marL="0" rtl="0" algn="l">
              <a:lnSpc>
                <a:spcPct val="90000"/>
              </a:lnSpc>
              <a:spcBef>
                <a:spcPts val="0"/>
              </a:spcBef>
              <a:spcAft>
                <a:spcPts val="0"/>
              </a:spcAft>
              <a:buClr>
                <a:schemeClr val="lt1"/>
              </a:buClr>
              <a:buSzPts val="2200"/>
              <a:buFont typeface="Calibri"/>
              <a:buNone/>
            </a:pPr>
            <a:r>
              <a:rPr lang="en-US"/>
              <a:t>Divider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1"/>
          <p:cNvSpPr txBox="1"/>
          <p:nvPr>
            <p:ph type="title"/>
          </p:nvPr>
        </p:nvSpPr>
        <p:spPr>
          <a:xfrm>
            <a:off x="277812" y="2227763"/>
            <a:ext cx="2650475" cy="686150"/>
          </a:xfrm>
          <a:prstGeom prst="rect">
            <a:avLst/>
          </a:prstGeom>
          <a:noFill/>
          <a:ln>
            <a:noFill/>
          </a:ln>
        </p:spPr>
        <p:txBody>
          <a:bodyPr anchorCtr="0" anchor="ctr" bIns="0" lIns="0" spcFirstLastPara="1" rIns="0" wrap="square" tIns="12050">
            <a:spAutoFit/>
          </a:bodyPr>
          <a:lstStyle/>
          <a:p>
            <a:pPr indent="0" lvl="0" marL="0" rtl="0" algn="l">
              <a:lnSpc>
                <a:spcPct val="100000"/>
              </a:lnSpc>
              <a:spcBef>
                <a:spcPts val="0"/>
              </a:spcBef>
              <a:spcAft>
                <a:spcPts val="0"/>
              </a:spcAft>
              <a:buClr>
                <a:schemeClr val="dk1"/>
              </a:buClr>
              <a:buSzPts val="2200"/>
              <a:buFont typeface="Calibri"/>
              <a:buNone/>
            </a:pPr>
            <a:r>
              <a:rPr lang="en-US"/>
              <a:t>Divider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2"/>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Please add slide title here</a:t>
            </a:r>
            <a:endParaRPr/>
          </a:p>
        </p:txBody>
      </p:sp>
      <p:sp>
        <p:nvSpPr>
          <p:cNvPr id="560" name="Google Shape;560;p22"/>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561" name="Google Shape;561;p22"/>
          <p:cNvSpPr txBox="1"/>
          <p:nvPr/>
        </p:nvSpPr>
        <p:spPr>
          <a:xfrm>
            <a:off x="289745" y="609007"/>
            <a:ext cx="4045275"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Average household spend distribution</a:t>
            </a:r>
            <a:endParaRPr/>
          </a:p>
        </p:txBody>
      </p:sp>
      <p:grpSp>
        <p:nvGrpSpPr>
          <p:cNvPr id="562" name="Google Shape;562;p22"/>
          <p:cNvGrpSpPr/>
          <p:nvPr/>
        </p:nvGrpSpPr>
        <p:grpSpPr>
          <a:xfrm>
            <a:off x="6004489" y="525418"/>
            <a:ext cx="2725380" cy="968246"/>
            <a:chOff x="6395983" y="2117025"/>
            <a:chExt cx="2725380" cy="968246"/>
          </a:xfrm>
        </p:grpSpPr>
        <p:sp>
          <p:nvSpPr>
            <p:cNvPr id="563" name="Google Shape;563;p22"/>
            <p:cNvSpPr/>
            <p:nvPr/>
          </p:nvSpPr>
          <p:spPr>
            <a:xfrm>
              <a:off x="6700783" y="2700025"/>
              <a:ext cx="242058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Potential to increase it by 4%</a:t>
              </a:r>
              <a:endParaRPr/>
            </a:p>
          </p:txBody>
        </p:sp>
        <p:sp>
          <p:nvSpPr>
            <p:cNvPr id="564" name="Google Shape;564;p22"/>
            <p:cNvSpPr/>
            <p:nvPr/>
          </p:nvSpPr>
          <p:spPr>
            <a:xfrm rot="5400000">
              <a:off x="6364487" y="2660075"/>
              <a:ext cx="456692" cy="393700"/>
            </a:xfrm>
            <a:prstGeom prst="hexagon">
              <a:avLst>
                <a:gd fmla="val 26852"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txBox="1"/>
            <p:nvPr/>
          </p:nvSpPr>
          <p:spPr>
            <a:xfrm>
              <a:off x="6459158" y="2701875"/>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2</a:t>
              </a:r>
              <a:endParaRPr/>
            </a:p>
          </p:txBody>
        </p:sp>
        <p:sp>
          <p:nvSpPr>
            <p:cNvPr id="566" name="Google Shape;566;p22"/>
            <p:cNvSpPr/>
            <p:nvPr/>
          </p:nvSpPr>
          <p:spPr>
            <a:xfrm>
              <a:off x="6700783" y="2188471"/>
              <a:ext cx="242058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Spend on Education is 10% today </a:t>
              </a:r>
              <a:endParaRPr/>
            </a:p>
          </p:txBody>
        </p:sp>
        <p:sp>
          <p:nvSpPr>
            <p:cNvPr id="567" name="Google Shape;567;p22"/>
            <p:cNvSpPr/>
            <p:nvPr/>
          </p:nvSpPr>
          <p:spPr>
            <a:xfrm rot="5400000">
              <a:off x="6364487" y="2148521"/>
              <a:ext cx="456692" cy="393700"/>
            </a:xfrm>
            <a:prstGeom prst="hexagon">
              <a:avLst>
                <a:gd fmla="val 26852"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txBox="1"/>
            <p:nvPr/>
          </p:nvSpPr>
          <p:spPr>
            <a:xfrm>
              <a:off x="6459158" y="21903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1</a:t>
              </a:r>
              <a:endParaRPr/>
            </a:p>
          </p:txBody>
        </p:sp>
      </p:grpSp>
      <p:sp>
        <p:nvSpPr>
          <p:cNvPr id="569" name="Google Shape;569;p22"/>
          <p:cNvSpPr/>
          <p:nvPr/>
        </p:nvSpPr>
        <p:spPr>
          <a:xfrm rot="10800000">
            <a:off x="1779374" y="3912607"/>
            <a:ext cx="2384854" cy="338117"/>
          </a:xfrm>
          <a:custGeom>
            <a:rect b="b" l="l" r="r" t="t"/>
            <a:pathLst>
              <a:path extrusionOk="0" h="304800" w="1511559">
                <a:moveTo>
                  <a:pt x="0" y="304800"/>
                </a:moveTo>
                <a:lnTo>
                  <a:pt x="0" y="0"/>
                </a:lnTo>
                <a:lnTo>
                  <a:pt x="1511559" y="0"/>
                </a:lnTo>
              </a:path>
            </a:pathLst>
          </a:custGeom>
          <a:noFill/>
          <a:ln cap="flat" cmpd="sng" w="9525">
            <a:solidFill>
              <a:schemeClr val="dk1"/>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0" name="Google Shape;570;p22"/>
          <p:cNvSpPr/>
          <p:nvPr/>
        </p:nvSpPr>
        <p:spPr>
          <a:xfrm rot="10800000">
            <a:off x="883769" y="1220972"/>
            <a:ext cx="2251788" cy="0"/>
          </a:xfrm>
          <a:custGeom>
            <a:rect b="b" l="l" r="r" t="t"/>
            <a:pathLst>
              <a:path extrusionOk="0" h="120000" w="1511559">
                <a:moveTo>
                  <a:pt x="0" y="0"/>
                </a:moveTo>
                <a:lnTo>
                  <a:pt x="1511559" y="0"/>
                </a:lnTo>
              </a:path>
            </a:pathLst>
          </a:custGeom>
          <a:noFill/>
          <a:ln cap="flat" cmpd="sng" w="9525">
            <a:solidFill>
              <a:schemeClr val="dk1"/>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1" name="Google Shape;571;p22"/>
          <p:cNvSpPr/>
          <p:nvPr/>
        </p:nvSpPr>
        <p:spPr>
          <a:xfrm rot="10800000">
            <a:off x="883770" y="2527258"/>
            <a:ext cx="2147432" cy="0"/>
          </a:xfrm>
          <a:custGeom>
            <a:rect b="b" l="l" r="r" t="t"/>
            <a:pathLst>
              <a:path extrusionOk="0" h="120000" w="1511559">
                <a:moveTo>
                  <a:pt x="0" y="0"/>
                </a:moveTo>
                <a:lnTo>
                  <a:pt x="1511559" y="0"/>
                </a:lnTo>
              </a:path>
            </a:pathLst>
          </a:custGeom>
          <a:noFill/>
          <a:ln cap="flat" cmpd="sng" w="9525">
            <a:solidFill>
              <a:schemeClr val="dk1"/>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2" name="Google Shape;572;p22"/>
          <p:cNvSpPr/>
          <p:nvPr/>
        </p:nvSpPr>
        <p:spPr>
          <a:xfrm rot="10800000">
            <a:off x="883770" y="3385674"/>
            <a:ext cx="2147432" cy="0"/>
          </a:xfrm>
          <a:custGeom>
            <a:rect b="b" l="l" r="r" t="t"/>
            <a:pathLst>
              <a:path extrusionOk="0" h="120000" w="1511559">
                <a:moveTo>
                  <a:pt x="0" y="0"/>
                </a:moveTo>
                <a:lnTo>
                  <a:pt x="1511559" y="0"/>
                </a:lnTo>
              </a:path>
            </a:pathLst>
          </a:custGeom>
          <a:noFill/>
          <a:ln cap="flat" cmpd="sng" w="9525">
            <a:solidFill>
              <a:schemeClr val="dk1"/>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3" name="Google Shape;573;p22"/>
          <p:cNvSpPr/>
          <p:nvPr/>
        </p:nvSpPr>
        <p:spPr>
          <a:xfrm>
            <a:off x="3448603" y="1030525"/>
            <a:ext cx="1843329" cy="3062475"/>
          </a:xfrm>
          <a:custGeom>
            <a:rect b="b" l="l" r="r" t="t"/>
            <a:pathLst>
              <a:path extrusionOk="0" h="15331" w="9221">
                <a:moveTo>
                  <a:pt x="1423" y="7798"/>
                </a:moveTo>
                <a:lnTo>
                  <a:pt x="0" y="386"/>
                </a:lnTo>
                <a:cubicBezTo>
                  <a:pt x="311" y="326"/>
                  <a:pt x="625" y="286"/>
                  <a:pt x="940" y="266"/>
                </a:cubicBezTo>
                <a:cubicBezTo>
                  <a:pt x="5100" y="0"/>
                  <a:pt x="8689" y="3156"/>
                  <a:pt x="8955" y="7316"/>
                </a:cubicBezTo>
                <a:cubicBezTo>
                  <a:pt x="9221" y="11476"/>
                  <a:pt x="6065" y="15064"/>
                  <a:pt x="1905" y="15331"/>
                </a:cubicBezTo>
                <a:lnTo>
                  <a:pt x="1423" y="7798"/>
                </a:lnTo>
                <a:close/>
              </a:path>
            </a:pathLst>
          </a:custGeom>
          <a:solidFill>
            <a:srgbClr val="7F7F7F"/>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t/>
            </a:r>
            <a:endParaRPr b="1" sz="1200">
              <a:solidFill>
                <a:schemeClr val="lt1"/>
              </a:solidFill>
              <a:latin typeface="Calibri"/>
              <a:ea typeface="Calibri"/>
              <a:cs typeface="Calibri"/>
              <a:sym typeface="Calibri"/>
            </a:endParaRPr>
          </a:p>
        </p:txBody>
      </p:sp>
      <p:sp>
        <p:nvSpPr>
          <p:cNvPr id="574" name="Google Shape;574;p22"/>
          <p:cNvSpPr/>
          <p:nvPr/>
        </p:nvSpPr>
        <p:spPr>
          <a:xfrm>
            <a:off x="2772151" y="2587898"/>
            <a:ext cx="1056186" cy="1529701"/>
          </a:xfrm>
          <a:custGeom>
            <a:rect b="b" l="l" r="r" t="t"/>
            <a:pathLst>
              <a:path extrusionOk="0" h="7654" w="5285">
                <a:moveTo>
                  <a:pt x="4811" y="0"/>
                </a:moveTo>
                <a:lnTo>
                  <a:pt x="5285" y="7533"/>
                </a:lnTo>
                <a:cubicBezTo>
                  <a:pt x="3369" y="7654"/>
                  <a:pt x="1479" y="7040"/>
                  <a:pt x="0" y="5816"/>
                </a:cubicBezTo>
                <a:lnTo>
                  <a:pt x="4811"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5" name="Google Shape;575;p22"/>
          <p:cNvSpPr/>
          <p:nvPr/>
        </p:nvSpPr>
        <p:spPr>
          <a:xfrm>
            <a:off x="2272500" y="2587898"/>
            <a:ext cx="1460519" cy="1162265"/>
          </a:xfrm>
          <a:custGeom>
            <a:rect b="b" l="l" r="r" t="t"/>
            <a:pathLst>
              <a:path extrusionOk="0" h="5817" w="7311">
                <a:moveTo>
                  <a:pt x="7311" y="0"/>
                </a:moveTo>
                <a:lnTo>
                  <a:pt x="2501" y="5817"/>
                </a:lnTo>
                <a:cubicBezTo>
                  <a:pt x="1272" y="4801"/>
                  <a:pt x="397" y="3423"/>
                  <a:pt x="0" y="1879"/>
                </a:cubicBezTo>
                <a:lnTo>
                  <a:pt x="7311"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18">
              <a:solidFill>
                <a:schemeClr val="dk1"/>
              </a:solidFill>
              <a:latin typeface="Calibri"/>
              <a:ea typeface="Calibri"/>
              <a:cs typeface="Calibri"/>
              <a:sym typeface="Calibri"/>
            </a:endParaRPr>
          </a:p>
        </p:txBody>
      </p:sp>
      <p:sp>
        <p:nvSpPr>
          <p:cNvPr id="576" name="Google Shape;576;p22"/>
          <p:cNvSpPr/>
          <p:nvPr/>
        </p:nvSpPr>
        <p:spPr>
          <a:xfrm>
            <a:off x="2192556" y="2034439"/>
            <a:ext cx="1540463" cy="931657"/>
          </a:xfrm>
          <a:custGeom>
            <a:rect b="b" l="l" r="r" t="t"/>
            <a:pathLst>
              <a:path extrusionOk="0" h="4656" w="7707">
                <a:moveTo>
                  <a:pt x="7707" y="2767"/>
                </a:moveTo>
                <a:lnTo>
                  <a:pt x="399" y="4656"/>
                </a:lnTo>
                <a:cubicBezTo>
                  <a:pt x="0" y="3112"/>
                  <a:pt x="100" y="1483"/>
                  <a:pt x="685" y="0"/>
                </a:cubicBezTo>
                <a:lnTo>
                  <a:pt x="7707" y="2767"/>
                </a:ln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18">
              <a:solidFill>
                <a:schemeClr val="dk1"/>
              </a:solidFill>
              <a:latin typeface="Calibri"/>
              <a:ea typeface="Calibri"/>
              <a:cs typeface="Calibri"/>
              <a:sym typeface="Calibri"/>
            </a:endParaRPr>
          </a:p>
        </p:txBody>
      </p:sp>
      <p:sp>
        <p:nvSpPr>
          <p:cNvPr id="577" name="Google Shape;577;p22"/>
          <p:cNvSpPr/>
          <p:nvPr/>
        </p:nvSpPr>
        <p:spPr>
          <a:xfrm>
            <a:off x="2329384" y="1427171"/>
            <a:ext cx="1403636" cy="1160728"/>
          </a:xfrm>
          <a:custGeom>
            <a:rect b="b" l="l" r="r" t="t"/>
            <a:pathLst>
              <a:path extrusionOk="0" h="5808" w="7022">
                <a:moveTo>
                  <a:pt x="7022" y="5808"/>
                </a:moveTo>
                <a:lnTo>
                  <a:pt x="0" y="3040"/>
                </a:lnTo>
                <a:cubicBezTo>
                  <a:pt x="466" y="1857"/>
                  <a:pt x="1224" y="812"/>
                  <a:pt x="2202" y="0"/>
                </a:cubicBezTo>
                <a:lnTo>
                  <a:pt x="7022" y="5808"/>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18">
              <a:solidFill>
                <a:schemeClr val="dk1"/>
              </a:solidFill>
              <a:latin typeface="Calibri"/>
              <a:ea typeface="Calibri"/>
              <a:cs typeface="Calibri"/>
              <a:sym typeface="Calibri"/>
            </a:endParaRPr>
          </a:p>
        </p:txBody>
      </p:sp>
      <p:sp>
        <p:nvSpPr>
          <p:cNvPr id="578" name="Google Shape;578;p22"/>
          <p:cNvSpPr/>
          <p:nvPr/>
        </p:nvSpPr>
        <p:spPr>
          <a:xfrm>
            <a:off x="2769077" y="1107393"/>
            <a:ext cx="963943" cy="1480504"/>
          </a:xfrm>
          <a:custGeom>
            <a:rect b="b" l="l" r="r" t="t"/>
            <a:pathLst>
              <a:path extrusionOk="0" h="7410" w="4825">
                <a:moveTo>
                  <a:pt x="4825" y="7410"/>
                </a:moveTo>
                <a:lnTo>
                  <a:pt x="0" y="1606"/>
                </a:lnTo>
                <a:cubicBezTo>
                  <a:pt x="977" y="793"/>
                  <a:pt x="2145" y="241"/>
                  <a:pt x="3393" y="0"/>
                </a:cubicBezTo>
                <a:lnTo>
                  <a:pt x="4825" y="741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79" name="Google Shape;579;p22"/>
          <p:cNvSpPr/>
          <p:nvPr/>
        </p:nvSpPr>
        <p:spPr>
          <a:xfrm>
            <a:off x="3021208" y="1876087"/>
            <a:ext cx="1423622" cy="1423620"/>
          </a:xfrm>
          <a:custGeom>
            <a:rect b="b" l="l" r="r" t="t"/>
            <a:pathLst>
              <a:path extrusionOk="0" h="7119" w="7119">
                <a:moveTo>
                  <a:pt x="6998" y="3339"/>
                </a:moveTo>
                <a:cubicBezTo>
                  <a:pt x="7119" y="5238"/>
                  <a:pt x="5679" y="6876"/>
                  <a:pt x="3780" y="6997"/>
                </a:cubicBezTo>
                <a:cubicBezTo>
                  <a:pt x="1881" y="7119"/>
                  <a:pt x="243" y="5678"/>
                  <a:pt x="122" y="3779"/>
                </a:cubicBezTo>
                <a:cubicBezTo>
                  <a:pt x="0" y="1881"/>
                  <a:pt x="1441" y="243"/>
                  <a:pt x="3340" y="121"/>
                </a:cubicBezTo>
                <a:cubicBezTo>
                  <a:pt x="5238" y="0"/>
                  <a:pt x="6876" y="1441"/>
                  <a:pt x="6998" y="3339"/>
                </a:cubicBezTo>
                <a:close/>
              </a:path>
            </a:pathLst>
          </a:custGeom>
          <a:solidFill>
            <a:schemeClr val="l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$200K</a:t>
            </a:r>
            <a:endParaRPr/>
          </a:p>
        </p:txBody>
      </p:sp>
      <p:sp>
        <p:nvSpPr>
          <p:cNvPr id="580" name="Google Shape;580;p22"/>
          <p:cNvSpPr txBox="1"/>
          <p:nvPr/>
        </p:nvSpPr>
        <p:spPr>
          <a:xfrm>
            <a:off x="289745" y="3256990"/>
            <a:ext cx="802271"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$20K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Insurance</a:t>
            </a:r>
            <a:endParaRPr/>
          </a:p>
        </p:txBody>
      </p:sp>
      <p:sp>
        <p:nvSpPr>
          <p:cNvPr id="581" name="Google Shape;581;p22"/>
          <p:cNvSpPr txBox="1"/>
          <p:nvPr/>
        </p:nvSpPr>
        <p:spPr>
          <a:xfrm>
            <a:off x="289745" y="2386132"/>
            <a:ext cx="818557"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$20K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Education</a:t>
            </a:r>
            <a:endParaRPr/>
          </a:p>
        </p:txBody>
      </p:sp>
      <p:sp>
        <p:nvSpPr>
          <p:cNvPr id="582" name="Google Shape;582;p22"/>
          <p:cNvSpPr txBox="1"/>
          <p:nvPr/>
        </p:nvSpPr>
        <p:spPr>
          <a:xfrm>
            <a:off x="289744" y="1104728"/>
            <a:ext cx="557012"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$15K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Others</a:t>
            </a:r>
            <a:endParaRPr/>
          </a:p>
        </p:txBody>
      </p:sp>
      <p:sp>
        <p:nvSpPr>
          <p:cNvPr id="583" name="Google Shape;583;p22"/>
          <p:cNvSpPr txBox="1"/>
          <p:nvPr/>
        </p:nvSpPr>
        <p:spPr>
          <a:xfrm>
            <a:off x="289745" y="1751650"/>
            <a:ext cx="786241"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$15K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Groceries</a:t>
            </a:r>
            <a:endParaRPr/>
          </a:p>
        </p:txBody>
      </p:sp>
      <p:sp>
        <p:nvSpPr>
          <p:cNvPr id="584" name="Google Shape;584;p22"/>
          <p:cNvSpPr/>
          <p:nvPr/>
        </p:nvSpPr>
        <p:spPr>
          <a:xfrm>
            <a:off x="877550" y="1619078"/>
            <a:ext cx="1704391" cy="267478"/>
          </a:xfrm>
          <a:custGeom>
            <a:rect b="b" l="l" r="r" t="t"/>
            <a:pathLst>
              <a:path extrusionOk="0" h="267478" w="1704391">
                <a:moveTo>
                  <a:pt x="0" y="267478"/>
                </a:moveTo>
                <a:lnTo>
                  <a:pt x="1013926" y="267478"/>
                </a:lnTo>
                <a:lnTo>
                  <a:pt x="1013926" y="0"/>
                </a:lnTo>
                <a:lnTo>
                  <a:pt x="1704391" y="0"/>
                </a:lnTo>
              </a:path>
            </a:pathLst>
          </a:custGeom>
          <a:noFill/>
          <a:ln cap="flat" cmpd="sng" w="9525">
            <a:solidFill>
              <a:schemeClr val="dk1"/>
            </a:solidFill>
            <a:prstDash val="solid"/>
            <a:miter lim="800000"/>
            <a:headEnd len="sm" w="sm" type="oval"/>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85" name="Google Shape;585;p22"/>
          <p:cNvSpPr txBox="1"/>
          <p:nvPr/>
        </p:nvSpPr>
        <p:spPr>
          <a:xfrm>
            <a:off x="5552180" y="2036144"/>
            <a:ext cx="3372183" cy="868774"/>
          </a:xfrm>
          <a:prstGeom prst="rect">
            <a:avLst/>
          </a:prstGeom>
          <a:noFill/>
          <a:ln>
            <a:noFill/>
          </a:ln>
        </p:spPr>
        <p:txBody>
          <a:bodyPr anchorCtr="0" anchor="t" bIns="0" lIns="0" spcFirstLastPara="1" rIns="0" wrap="square" tIns="6925">
            <a:spAutoFit/>
          </a:bodyPr>
          <a:lstStyle/>
          <a:p>
            <a:pPr indent="0" lvl="0" marL="5776" marR="0" rtl="0" algn="l">
              <a:spcBef>
                <a:spcPts val="0"/>
              </a:spcBef>
              <a:spcAft>
                <a:spcPts val="0"/>
              </a:spcAft>
              <a:buNone/>
            </a:pPr>
            <a:r>
              <a:rPr lang="en-US" sz="1400">
                <a:solidFill>
                  <a:schemeClr val="dk1"/>
                </a:solidFill>
                <a:latin typeface="Calibri"/>
                <a:ea typeface="Calibri"/>
                <a:cs typeface="Calibri"/>
                <a:sym typeface="Calibri"/>
              </a:rPr>
              <a:t>For developing pie charts, bar graphics, diagrams or illustrations where you need to use multiple colours, there are two options for colour palette usage.</a:t>
            </a:r>
            <a:endParaRPr sz="1400">
              <a:solidFill>
                <a:schemeClr val="dk1"/>
              </a:solidFill>
              <a:latin typeface="Calibri"/>
              <a:ea typeface="Calibri"/>
              <a:cs typeface="Calibri"/>
              <a:sym typeface="Calibri"/>
            </a:endParaRPr>
          </a:p>
        </p:txBody>
      </p:sp>
      <p:sp>
        <p:nvSpPr>
          <p:cNvPr id="586" name="Google Shape;586;p22"/>
          <p:cNvSpPr txBox="1"/>
          <p:nvPr/>
        </p:nvSpPr>
        <p:spPr>
          <a:xfrm>
            <a:off x="5524485" y="3103867"/>
            <a:ext cx="3399878" cy="1515105"/>
          </a:xfrm>
          <a:prstGeom prst="rect">
            <a:avLst/>
          </a:prstGeom>
          <a:noFill/>
          <a:ln>
            <a:noFill/>
          </a:ln>
        </p:spPr>
        <p:txBody>
          <a:bodyPr anchorCtr="0" anchor="t" bIns="0" lIns="0" spcFirstLastPara="1" rIns="0" wrap="square" tIns="6925">
            <a:spAutoFit/>
          </a:bodyPr>
          <a:lstStyle/>
          <a:p>
            <a:pPr indent="0" lvl="0" marL="5776" marR="0" rtl="0" algn="l">
              <a:spcBef>
                <a:spcPts val="0"/>
              </a:spcBef>
              <a:spcAft>
                <a:spcPts val="0"/>
              </a:spcAft>
              <a:buNone/>
            </a:pPr>
            <a:r>
              <a:rPr lang="en-US" sz="1400">
                <a:solidFill>
                  <a:schemeClr val="dk1"/>
                </a:solidFill>
                <a:latin typeface="Calibri"/>
                <a:ea typeface="Calibri"/>
                <a:cs typeface="Calibri"/>
                <a:sym typeface="Calibri"/>
              </a:rPr>
              <a:t>The first option is to use primary colours and shades of black &amp; white, as seen in charts 22,23,24. Use the TCS pink strategically with the message to highlight the key point. Do not use other shades of the TCS pink in this case. The second option is to use secondary colours as showcased in chart 25,26,27. </a:t>
            </a:r>
            <a:endParaRPr sz="1400">
              <a:solidFill>
                <a:schemeClr val="dk1"/>
              </a:solidFill>
              <a:latin typeface="Calibri"/>
              <a:ea typeface="Calibri"/>
              <a:cs typeface="Calibri"/>
              <a:sym typeface="Calibri"/>
            </a:endParaRPr>
          </a:p>
        </p:txBody>
      </p:sp>
      <p:sp>
        <p:nvSpPr>
          <p:cNvPr id="587" name="Google Shape;587;p22"/>
          <p:cNvSpPr/>
          <p:nvPr/>
        </p:nvSpPr>
        <p:spPr>
          <a:xfrm flipH="1">
            <a:off x="5370651" y="2070120"/>
            <a:ext cx="58084" cy="2510120"/>
          </a:xfrm>
          <a:prstGeom prst="roundRect">
            <a:avLst>
              <a:gd fmla="val 50000" name="adj"/>
            </a:avLst>
          </a:prstGeom>
          <a:solidFill>
            <a:srgbClr val="E4116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18">
              <a:solidFill>
                <a:schemeClr val="lt1"/>
              </a:solidFill>
              <a:latin typeface="Calibri"/>
              <a:ea typeface="Calibri"/>
              <a:cs typeface="Calibri"/>
              <a:sym typeface="Calibri"/>
            </a:endParaRPr>
          </a:p>
        </p:txBody>
      </p:sp>
      <p:sp>
        <p:nvSpPr>
          <p:cNvPr id="588" name="Google Shape;588;p22"/>
          <p:cNvSpPr txBox="1"/>
          <p:nvPr/>
        </p:nvSpPr>
        <p:spPr>
          <a:xfrm>
            <a:off x="289745" y="3984637"/>
            <a:ext cx="1378583"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$105K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House &amp; Utilities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3"/>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594" name="Google Shape;594;p23"/>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595" name="Google Shape;595;p23"/>
          <p:cNvGrpSpPr/>
          <p:nvPr/>
        </p:nvGrpSpPr>
        <p:grpSpPr>
          <a:xfrm>
            <a:off x="329898" y="3401068"/>
            <a:ext cx="8484906" cy="424501"/>
            <a:chOff x="329898" y="3401066"/>
            <a:chExt cx="8484906" cy="424501"/>
          </a:xfrm>
        </p:grpSpPr>
        <p:sp>
          <p:nvSpPr>
            <p:cNvPr id="596" name="Google Shape;596;p23"/>
            <p:cNvSpPr/>
            <p:nvPr/>
          </p:nvSpPr>
          <p:spPr>
            <a:xfrm>
              <a:off x="755996"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Business</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Start</a:t>
              </a:r>
              <a:endParaRPr sz="1600">
                <a:solidFill>
                  <a:srgbClr val="1E2323"/>
                </a:solidFill>
                <a:latin typeface="Calibri"/>
                <a:ea typeface="Calibri"/>
                <a:cs typeface="Calibri"/>
                <a:sym typeface="Calibri"/>
              </a:endParaRPr>
            </a:p>
          </p:txBody>
        </p:sp>
        <p:sp>
          <p:nvSpPr>
            <p:cNvPr id="597" name="Google Shape;597;p23"/>
            <p:cNvSpPr/>
            <p:nvPr/>
          </p:nvSpPr>
          <p:spPr>
            <a:xfrm>
              <a:off x="2028918"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Software</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Development</a:t>
              </a:r>
              <a:endParaRPr sz="1600">
                <a:solidFill>
                  <a:srgbClr val="1E2323"/>
                </a:solidFill>
                <a:latin typeface="Calibri"/>
                <a:ea typeface="Calibri"/>
                <a:cs typeface="Calibri"/>
                <a:sym typeface="Calibri"/>
              </a:endParaRPr>
            </a:p>
          </p:txBody>
        </p:sp>
        <p:sp>
          <p:nvSpPr>
            <p:cNvPr id="598" name="Google Shape;598;p23"/>
            <p:cNvSpPr/>
            <p:nvPr/>
          </p:nvSpPr>
          <p:spPr>
            <a:xfrm>
              <a:off x="3729153"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Marketing</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Strategy</a:t>
              </a:r>
              <a:endParaRPr sz="1600">
                <a:solidFill>
                  <a:srgbClr val="1E2323"/>
                </a:solidFill>
                <a:latin typeface="Calibri"/>
                <a:ea typeface="Calibri"/>
                <a:cs typeface="Calibri"/>
                <a:sym typeface="Calibri"/>
              </a:endParaRPr>
            </a:p>
          </p:txBody>
        </p:sp>
        <p:sp>
          <p:nvSpPr>
            <p:cNvPr id="599" name="Google Shape;599;p23"/>
            <p:cNvSpPr/>
            <p:nvPr/>
          </p:nvSpPr>
          <p:spPr>
            <a:xfrm>
              <a:off x="5173934"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Sales</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Analysis</a:t>
              </a:r>
              <a:endParaRPr sz="1600">
                <a:solidFill>
                  <a:srgbClr val="1E2323"/>
                </a:solidFill>
                <a:latin typeface="Calibri"/>
                <a:ea typeface="Calibri"/>
                <a:cs typeface="Calibri"/>
                <a:sym typeface="Calibri"/>
              </a:endParaRPr>
            </a:p>
          </p:txBody>
        </p:sp>
        <p:sp>
          <p:nvSpPr>
            <p:cNvPr id="600" name="Google Shape;600;p23"/>
            <p:cNvSpPr/>
            <p:nvPr/>
          </p:nvSpPr>
          <p:spPr>
            <a:xfrm>
              <a:off x="6566028"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Mobile App</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Design</a:t>
              </a:r>
              <a:endParaRPr sz="1600">
                <a:solidFill>
                  <a:srgbClr val="1E2323"/>
                </a:solidFill>
                <a:latin typeface="Calibri"/>
                <a:ea typeface="Calibri"/>
                <a:cs typeface="Calibri"/>
                <a:sym typeface="Calibri"/>
              </a:endParaRPr>
            </a:p>
          </p:txBody>
        </p:sp>
        <p:sp>
          <p:nvSpPr>
            <p:cNvPr id="601" name="Google Shape;601;p23"/>
            <p:cNvSpPr/>
            <p:nvPr/>
          </p:nvSpPr>
          <p:spPr>
            <a:xfrm>
              <a:off x="8093453" y="3401066"/>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rgbClr val="1E2323"/>
                  </a:solidFill>
                  <a:latin typeface="Calibri"/>
                  <a:ea typeface="Calibri"/>
                  <a:cs typeface="Calibri"/>
                  <a:sym typeface="Calibri"/>
                </a:rPr>
                <a:t>Creative</a:t>
              </a:r>
              <a:br>
                <a:rPr lang="en-US" sz="1600">
                  <a:solidFill>
                    <a:srgbClr val="1E2323"/>
                  </a:solidFill>
                  <a:latin typeface="Calibri"/>
                  <a:ea typeface="Calibri"/>
                  <a:cs typeface="Calibri"/>
                  <a:sym typeface="Calibri"/>
                </a:rPr>
              </a:br>
              <a:r>
                <a:rPr lang="en-US" sz="1600">
                  <a:solidFill>
                    <a:srgbClr val="1E2323"/>
                  </a:solidFill>
                  <a:latin typeface="Calibri"/>
                  <a:ea typeface="Calibri"/>
                  <a:cs typeface="Calibri"/>
                  <a:sym typeface="Calibri"/>
                </a:rPr>
                <a:t>Design</a:t>
              </a:r>
              <a:endParaRPr sz="1600">
                <a:solidFill>
                  <a:srgbClr val="1E2323"/>
                </a:solidFill>
                <a:latin typeface="Calibri"/>
                <a:ea typeface="Calibri"/>
                <a:cs typeface="Calibri"/>
                <a:sym typeface="Calibri"/>
              </a:endParaRPr>
            </a:p>
          </p:txBody>
        </p:sp>
        <p:grpSp>
          <p:nvGrpSpPr>
            <p:cNvPr id="602" name="Google Shape;602;p23"/>
            <p:cNvGrpSpPr/>
            <p:nvPr/>
          </p:nvGrpSpPr>
          <p:grpSpPr>
            <a:xfrm>
              <a:off x="329898" y="3436034"/>
              <a:ext cx="354564" cy="354564"/>
              <a:chOff x="475860" y="3398550"/>
              <a:chExt cx="354564" cy="354564"/>
            </a:xfrm>
          </p:grpSpPr>
          <p:sp>
            <p:nvSpPr>
              <p:cNvPr id="603" name="Google Shape;603;p23"/>
              <p:cNvSpPr/>
              <p:nvPr/>
            </p:nvSpPr>
            <p:spPr>
              <a:xfrm>
                <a:off x="475860" y="3398550"/>
                <a:ext cx="354564" cy="35456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04" name="Google Shape;604;p23"/>
              <p:cNvGrpSpPr/>
              <p:nvPr/>
            </p:nvGrpSpPr>
            <p:grpSpPr>
              <a:xfrm>
                <a:off x="545192" y="3478201"/>
                <a:ext cx="215900" cy="195263"/>
                <a:chOff x="468" y="2268"/>
                <a:chExt cx="136" cy="123"/>
              </a:xfrm>
            </p:grpSpPr>
            <p:sp>
              <p:nvSpPr>
                <p:cNvPr id="605" name="Google Shape;605;p23"/>
                <p:cNvSpPr/>
                <p:nvPr/>
              </p:nvSpPr>
              <p:spPr>
                <a:xfrm>
                  <a:off x="513" y="2268"/>
                  <a:ext cx="45" cy="17"/>
                </a:xfrm>
                <a:custGeom>
                  <a:rect b="b" l="l" r="r" t="t"/>
                  <a:pathLst>
                    <a:path extrusionOk="0" h="28" w="77">
                      <a:moveTo>
                        <a:pt x="0" y="28"/>
                      </a:moveTo>
                      <a:cubicBezTo>
                        <a:pt x="0" y="12"/>
                        <a:pt x="0" y="12"/>
                        <a:pt x="0" y="12"/>
                      </a:cubicBezTo>
                      <a:cubicBezTo>
                        <a:pt x="0" y="5"/>
                        <a:pt x="6" y="0"/>
                        <a:pt x="12" y="0"/>
                      </a:cubicBezTo>
                      <a:cubicBezTo>
                        <a:pt x="65" y="0"/>
                        <a:pt x="65" y="0"/>
                        <a:pt x="65" y="0"/>
                      </a:cubicBezTo>
                      <a:cubicBezTo>
                        <a:pt x="72" y="0"/>
                        <a:pt x="77" y="5"/>
                        <a:pt x="77" y="12"/>
                      </a:cubicBezTo>
                      <a:cubicBezTo>
                        <a:pt x="77" y="28"/>
                        <a:pt x="77" y="28"/>
                        <a:pt x="77" y="28"/>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06" name="Google Shape;606;p23"/>
                <p:cNvSpPr/>
                <p:nvPr/>
              </p:nvSpPr>
              <p:spPr>
                <a:xfrm>
                  <a:off x="468" y="2345"/>
                  <a:ext cx="136" cy="46"/>
                </a:xfrm>
                <a:custGeom>
                  <a:rect b="b" l="l" r="r" t="t"/>
                  <a:pathLst>
                    <a:path extrusionOk="0" h="77" w="230">
                      <a:moveTo>
                        <a:pt x="230" y="0"/>
                      </a:moveTo>
                      <a:cubicBezTo>
                        <a:pt x="230" y="65"/>
                        <a:pt x="230" y="65"/>
                        <a:pt x="230" y="65"/>
                      </a:cubicBezTo>
                      <a:cubicBezTo>
                        <a:pt x="230" y="72"/>
                        <a:pt x="225" y="77"/>
                        <a:pt x="218" y="77"/>
                      </a:cubicBezTo>
                      <a:cubicBezTo>
                        <a:pt x="12" y="77"/>
                        <a:pt x="12" y="77"/>
                        <a:pt x="12" y="77"/>
                      </a:cubicBezTo>
                      <a:cubicBezTo>
                        <a:pt x="5" y="77"/>
                        <a:pt x="0" y="72"/>
                        <a:pt x="0" y="65"/>
                      </a:cubicBezTo>
                      <a:cubicBezTo>
                        <a:pt x="0" y="0"/>
                        <a:pt x="0" y="0"/>
                        <a:pt x="0" y="0"/>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07" name="Google Shape;607;p23"/>
                <p:cNvSpPr/>
                <p:nvPr/>
              </p:nvSpPr>
              <p:spPr>
                <a:xfrm>
                  <a:off x="527" y="2318"/>
                  <a:ext cx="18" cy="3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08" name="Google Shape;608;p23"/>
                <p:cNvSpPr/>
                <p:nvPr/>
              </p:nvSpPr>
              <p:spPr>
                <a:xfrm>
                  <a:off x="468" y="2296"/>
                  <a:ext cx="136" cy="37"/>
                </a:xfrm>
                <a:custGeom>
                  <a:rect b="b" l="l" r="r" t="t"/>
                  <a:pathLst>
                    <a:path extrusionOk="0" h="63" w="230">
                      <a:moveTo>
                        <a:pt x="130" y="63"/>
                      </a:moveTo>
                      <a:cubicBezTo>
                        <a:pt x="230" y="63"/>
                        <a:pt x="230" y="63"/>
                        <a:pt x="230" y="63"/>
                      </a:cubicBezTo>
                      <a:cubicBezTo>
                        <a:pt x="230" y="12"/>
                        <a:pt x="230" y="12"/>
                        <a:pt x="230" y="12"/>
                      </a:cubicBezTo>
                      <a:cubicBezTo>
                        <a:pt x="230" y="5"/>
                        <a:pt x="225" y="0"/>
                        <a:pt x="218" y="0"/>
                      </a:cubicBezTo>
                      <a:cubicBezTo>
                        <a:pt x="12" y="0"/>
                        <a:pt x="12" y="0"/>
                        <a:pt x="12" y="0"/>
                      </a:cubicBezTo>
                      <a:cubicBezTo>
                        <a:pt x="5" y="0"/>
                        <a:pt x="0" y="5"/>
                        <a:pt x="0" y="12"/>
                      </a:cubicBezTo>
                      <a:cubicBezTo>
                        <a:pt x="0" y="63"/>
                        <a:pt x="0" y="63"/>
                        <a:pt x="0" y="63"/>
                      </a:cubicBezTo>
                      <a:cubicBezTo>
                        <a:pt x="100" y="63"/>
                        <a:pt x="100" y="63"/>
                        <a:pt x="100" y="63"/>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609" name="Google Shape;609;p23"/>
            <p:cNvGrpSpPr/>
            <p:nvPr/>
          </p:nvGrpSpPr>
          <p:grpSpPr>
            <a:xfrm>
              <a:off x="1607250" y="3436034"/>
              <a:ext cx="354564" cy="354564"/>
              <a:chOff x="1772261" y="3398550"/>
              <a:chExt cx="354564" cy="354564"/>
            </a:xfrm>
          </p:grpSpPr>
          <p:sp>
            <p:nvSpPr>
              <p:cNvPr id="610" name="Google Shape;610;p23"/>
              <p:cNvSpPr/>
              <p:nvPr/>
            </p:nvSpPr>
            <p:spPr>
              <a:xfrm>
                <a:off x="1772261" y="3398550"/>
                <a:ext cx="354564" cy="354564"/>
              </a:xfrm>
              <a:prstGeom prst="ellipse">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11" name="Google Shape;611;p23"/>
              <p:cNvGrpSpPr/>
              <p:nvPr/>
            </p:nvGrpSpPr>
            <p:grpSpPr>
              <a:xfrm>
                <a:off x="1845931" y="3507570"/>
                <a:ext cx="207224" cy="136524"/>
                <a:chOff x="1350" y="2277"/>
                <a:chExt cx="170" cy="112"/>
              </a:xfrm>
            </p:grpSpPr>
            <p:sp>
              <p:nvSpPr>
                <p:cNvPr id="612" name="Google Shape;612;p23"/>
                <p:cNvSpPr/>
                <p:nvPr/>
              </p:nvSpPr>
              <p:spPr>
                <a:xfrm>
                  <a:off x="1350" y="2277"/>
                  <a:ext cx="58" cy="112"/>
                </a:xfrm>
                <a:custGeom>
                  <a:rect b="b" l="l" r="r" t="t"/>
                  <a:pathLst>
                    <a:path extrusionOk="0" h="112" w="58">
                      <a:moveTo>
                        <a:pt x="57" y="0"/>
                      </a:moveTo>
                      <a:lnTo>
                        <a:pt x="0" y="56"/>
                      </a:lnTo>
                      <a:lnTo>
                        <a:pt x="58" y="112"/>
                      </a:lnTo>
                    </a:path>
                  </a:pathLst>
                </a:custGeom>
                <a:noFill/>
                <a:ln cap="rnd" cmpd="sng" w="17450">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13" name="Google Shape;613;p23"/>
                <p:cNvSpPr/>
                <p:nvPr/>
              </p:nvSpPr>
              <p:spPr>
                <a:xfrm>
                  <a:off x="1462" y="2277"/>
                  <a:ext cx="58" cy="112"/>
                </a:xfrm>
                <a:custGeom>
                  <a:rect b="b" l="l" r="r" t="t"/>
                  <a:pathLst>
                    <a:path extrusionOk="0" h="112" w="58">
                      <a:moveTo>
                        <a:pt x="0" y="0"/>
                      </a:moveTo>
                      <a:lnTo>
                        <a:pt x="58" y="56"/>
                      </a:lnTo>
                      <a:lnTo>
                        <a:pt x="0" y="112"/>
                      </a:lnTo>
                    </a:path>
                  </a:pathLst>
                </a:custGeom>
                <a:noFill/>
                <a:ln cap="rnd" cmpd="sng" w="17450">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614" name="Google Shape;614;p23"/>
            <p:cNvGrpSpPr/>
            <p:nvPr/>
          </p:nvGrpSpPr>
          <p:grpSpPr>
            <a:xfrm>
              <a:off x="3324320" y="3436034"/>
              <a:ext cx="354564" cy="354564"/>
              <a:chOff x="3387639" y="3419815"/>
              <a:chExt cx="354564" cy="354564"/>
            </a:xfrm>
          </p:grpSpPr>
          <p:sp>
            <p:nvSpPr>
              <p:cNvPr id="615" name="Google Shape;615;p23"/>
              <p:cNvSpPr/>
              <p:nvPr/>
            </p:nvSpPr>
            <p:spPr>
              <a:xfrm>
                <a:off x="3387639" y="3419815"/>
                <a:ext cx="354564" cy="354564"/>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16" name="Google Shape;616;p23"/>
              <p:cNvGrpSpPr/>
              <p:nvPr/>
            </p:nvGrpSpPr>
            <p:grpSpPr>
              <a:xfrm>
                <a:off x="3444858" y="3512563"/>
                <a:ext cx="240126" cy="169068"/>
                <a:chOff x="2214" y="2271"/>
                <a:chExt cx="196" cy="138"/>
              </a:xfrm>
            </p:grpSpPr>
            <p:sp>
              <p:nvSpPr>
                <p:cNvPr id="617" name="Google Shape;617;p23"/>
                <p:cNvSpPr/>
                <p:nvPr/>
              </p:nvSpPr>
              <p:spPr>
                <a:xfrm>
                  <a:off x="2281" y="2271"/>
                  <a:ext cx="79" cy="119"/>
                </a:xfrm>
                <a:custGeom>
                  <a:rect b="b" l="l" r="r" t="t"/>
                  <a:pathLst>
                    <a:path extrusionOk="0" h="173" w="115">
                      <a:moveTo>
                        <a:pt x="0" y="124"/>
                      </a:moveTo>
                      <a:cubicBezTo>
                        <a:pt x="0" y="124"/>
                        <a:pt x="52" y="125"/>
                        <a:pt x="115" y="173"/>
                      </a:cubicBezTo>
                      <a:cubicBezTo>
                        <a:pt x="115" y="0"/>
                        <a:pt x="115" y="0"/>
                        <a:pt x="115" y="0"/>
                      </a:cubicBezTo>
                      <a:cubicBezTo>
                        <a:pt x="57" y="48"/>
                        <a:pt x="0" y="49"/>
                        <a:pt x="0" y="49"/>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18" name="Google Shape;618;p23"/>
                <p:cNvSpPr/>
                <p:nvPr/>
              </p:nvSpPr>
              <p:spPr>
                <a:xfrm>
                  <a:off x="2234" y="2357"/>
                  <a:ext cx="46" cy="52"/>
                </a:xfrm>
                <a:custGeom>
                  <a:rect b="b" l="l" r="r" t="t"/>
                  <a:pathLst>
                    <a:path extrusionOk="0" h="52" w="46">
                      <a:moveTo>
                        <a:pt x="0" y="0"/>
                      </a:moveTo>
                      <a:lnTo>
                        <a:pt x="22" y="52"/>
                      </a:lnTo>
                      <a:lnTo>
                        <a:pt x="46" y="52"/>
                      </a:lnTo>
                      <a:lnTo>
                        <a:pt x="33" y="2"/>
                      </a:lnTo>
                    </a:path>
                  </a:pathLst>
                </a:custGeom>
                <a:noFill/>
                <a:ln cap="flat" cmpd="sng" w="952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19" name="Google Shape;619;p23"/>
                <p:cNvSpPr/>
                <p:nvPr/>
              </p:nvSpPr>
              <p:spPr>
                <a:xfrm>
                  <a:off x="2381" y="2306"/>
                  <a:ext cx="10" cy="49"/>
                </a:xfrm>
                <a:custGeom>
                  <a:rect b="b" l="l" r="r" t="t"/>
                  <a:pathLst>
                    <a:path extrusionOk="0" h="71" w="14">
                      <a:moveTo>
                        <a:pt x="0" y="0"/>
                      </a:moveTo>
                      <a:cubicBezTo>
                        <a:pt x="9" y="9"/>
                        <a:pt x="14" y="22"/>
                        <a:pt x="14" y="35"/>
                      </a:cubicBezTo>
                      <a:cubicBezTo>
                        <a:pt x="14" y="49"/>
                        <a:pt x="9" y="62"/>
                        <a:pt x="0" y="71"/>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20" name="Google Shape;620;p23"/>
                <p:cNvSpPr/>
                <p:nvPr/>
              </p:nvSpPr>
              <p:spPr>
                <a:xfrm>
                  <a:off x="2395" y="2293"/>
                  <a:ext cx="15" cy="76"/>
                </a:xfrm>
                <a:custGeom>
                  <a:rect b="b" l="l" r="r" t="t"/>
                  <a:pathLst>
                    <a:path extrusionOk="0" h="111" w="22">
                      <a:moveTo>
                        <a:pt x="0" y="0"/>
                      </a:moveTo>
                      <a:cubicBezTo>
                        <a:pt x="14" y="15"/>
                        <a:pt x="22" y="34"/>
                        <a:pt x="22" y="55"/>
                      </a:cubicBezTo>
                      <a:cubicBezTo>
                        <a:pt x="22" y="77"/>
                        <a:pt x="14" y="96"/>
                        <a:pt x="0" y="111"/>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21" name="Google Shape;621;p23"/>
                <p:cNvSpPr/>
                <p:nvPr/>
              </p:nvSpPr>
              <p:spPr>
                <a:xfrm>
                  <a:off x="2214" y="2304"/>
                  <a:ext cx="53" cy="54"/>
                </a:xfrm>
                <a:custGeom>
                  <a:rect b="b" l="l" r="r" t="t"/>
                  <a:pathLst>
                    <a:path extrusionOk="0" h="79" w="78">
                      <a:moveTo>
                        <a:pt x="40" y="0"/>
                      </a:moveTo>
                      <a:cubicBezTo>
                        <a:pt x="18" y="0"/>
                        <a:pt x="0" y="18"/>
                        <a:pt x="0" y="39"/>
                      </a:cubicBezTo>
                      <a:cubicBezTo>
                        <a:pt x="0" y="61"/>
                        <a:pt x="18" y="79"/>
                        <a:pt x="40" y="79"/>
                      </a:cubicBezTo>
                      <a:cubicBezTo>
                        <a:pt x="78" y="79"/>
                        <a:pt x="78" y="79"/>
                        <a:pt x="78" y="79"/>
                      </a:cubicBezTo>
                      <a:cubicBezTo>
                        <a:pt x="78" y="0"/>
                        <a:pt x="78" y="0"/>
                        <a:pt x="78" y="0"/>
                      </a:cubicBezTo>
                      <a:lnTo>
                        <a:pt x="40" y="0"/>
                      </a:lnTo>
                      <a:close/>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622" name="Google Shape;622;p23"/>
            <p:cNvGrpSpPr/>
            <p:nvPr/>
          </p:nvGrpSpPr>
          <p:grpSpPr>
            <a:xfrm>
              <a:off x="4747836" y="3436034"/>
              <a:ext cx="354564" cy="354564"/>
              <a:chOff x="4747836" y="3398550"/>
              <a:chExt cx="354564" cy="354564"/>
            </a:xfrm>
          </p:grpSpPr>
          <p:sp>
            <p:nvSpPr>
              <p:cNvPr id="623" name="Google Shape;623;p23"/>
              <p:cNvSpPr/>
              <p:nvPr/>
            </p:nvSpPr>
            <p:spPr>
              <a:xfrm>
                <a:off x="4747836" y="3398550"/>
                <a:ext cx="354564" cy="354564"/>
              </a:xfrm>
              <a:prstGeom prst="ellipse">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24" name="Google Shape;624;p23"/>
              <p:cNvGrpSpPr/>
              <p:nvPr/>
            </p:nvGrpSpPr>
            <p:grpSpPr>
              <a:xfrm>
                <a:off x="4810354" y="3476257"/>
                <a:ext cx="229528" cy="199150"/>
                <a:chOff x="2777" y="1531"/>
                <a:chExt cx="204" cy="177"/>
              </a:xfrm>
            </p:grpSpPr>
            <p:cxnSp>
              <p:nvCxnSpPr>
                <p:cNvPr id="625" name="Google Shape;625;p23"/>
                <p:cNvCxnSpPr/>
                <p:nvPr/>
              </p:nvCxnSpPr>
              <p:spPr>
                <a:xfrm flipH="1" rot="10800000">
                  <a:off x="2840" y="1595"/>
                  <a:ext cx="14" cy="20"/>
                </a:xfrm>
                <a:prstGeom prst="straightConnector1">
                  <a:avLst/>
                </a:prstGeom>
                <a:noFill/>
                <a:ln cap="flat" cmpd="sng" w="9525">
                  <a:solidFill>
                    <a:schemeClr val="lt1"/>
                  </a:solidFill>
                  <a:prstDash val="solid"/>
                  <a:miter lim="800000"/>
                  <a:headEnd len="med" w="med" type="none"/>
                  <a:tailEnd len="med" w="med" type="none"/>
                </a:ln>
              </p:spPr>
            </p:cxnSp>
            <p:sp>
              <p:nvSpPr>
                <p:cNvPr id="626" name="Google Shape;626;p23"/>
                <p:cNvSpPr/>
                <p:nvPr/>
              </p:nvSpPr>
              <p:spPr>
                <a:xfrm>
                  <a:off x="2819" y="1615"/>
                  <a:ext cx="27"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27" name="Google Shape;627;p23"/>
                <p:cNvCxnSpPr/>
                <p:nvPr/>
              </p:nvCxnSpPr>
              <p:spPr>
                <a:xfrm>
                  <a:off x="2871" y="1594"/>
                  <a:ext cx="34" cy="40"/>
                </a:xfrm>
                <a:prstGeom prst="straightConnector1">
                  <a:avLst/>
                </a:prstGeom>
                <a:noFill/>
                <a:ln cap="flat" cmpd="sng" w="9525">
                  <a:solidFill>
                    <a:schemeClr val="lt1"/>
                  </a:solidFill>
                  <a:prstDash val="solid"/>
                  <a:miter lim="800000"/>
                  <a:headEnd len="med" w="med" type="none"/>
                  <a:tailEnd len="med" w="med" type="none"/>
                </a:ln>
              </p:spPr>
            </p:cxnSp>
            <p:sp>
              <p:nvSpPr>
                <p:cNvPr id="628" name="Google Shape;628;p23"/>
                <p:cNvSpPr/>
                <p:nvPr/>
              </p:nvSpPr>
              <p:spPr>
                <a:xfrm>
                  <a:off x="2848" y="1570"/>
                  <a:ext cx="26"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29" name="Google Shape;629;p23"/>
                <p:cNvCxnSpPr/>
                <p:nvPr/>
              </p:nvCxnSpPr>
              <p:spPr>
                <a:xfrm flipH="1" rot="10800000">
                  <a:off x="2920" y="1575"/>
                  <a:ext cx="33" cy="57"/>
                </a:xfrm>
                <a:prstGeom prst="straightConnector1">
                  <a:avLst/>
                </a:prstGeom>
                <a:noFill/>
                <a:ln cap="flat" cmpd="sng" w="9525">
                  <a:solidFill>
                    <a:schemeClr val="lt1"/>
                  </a:solidFill>
                  <a:prstDash val="solid"/>
                  <a:miter lim="800000"/>
                  <a:headEnd len="med" w="med" type="none"/>
                  <a:tailEnd len="med" w="med" type="none"/>
                </a:ln>
              </p:spPr>
            </p:cxnSp>
            <p:sp>
              <p:nvSpPr>
                <p:cNvPr id="630" name="Google Shape;630;p23"/>
                <p:cNvSpPr/>
                <p:nvPr/>
              </p:nvSpPr>
              <p:spPr>
                <a:xfrm>
                  <a:off x="2946" y="1549"/>
                  <a:ext cx="26"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31" name="Google Shape;631;p23"/>
                <p:cNvSpPr/>
                <p:nvPr/>
              </p:nvSpPr>
              <p:spPr>
                <a:xfrm>
                  <a:off x="2900" y="1631"/>
                  <a:ext cx="27" cy="27"/>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32" name="Google Shape;632;p23"/>
                <p:cNvSpPr/>
                <p:nvPr/>
              </p:nvSpPr>
              <p:spPr>
                <a:xfrm>
                  <a:off x="2798" y="1531"/>
                  <a:ext cx="183" cy="157"/>
                </a:xfrm>
                <a:custGeom>
                  <a:rect b="b" l="l" r="r" t="t"/>
                  <a:pathLst>
                    <a:path extrusionOk="0" h="157" w="183">
                      <a:moveTo>
                        <a:pt x="183" y="157"/>
                      </a:moveTo>
                      <a:lnTo>
                        <a:pt x="0" y="157"/>
                      </a:lnTo>
                      <a:lnTo>
                        <a:pt x="0" y="0"/>
                      </a:lnTo>
                    </a:path>
                  </a:pathLst>
                </a:custGeom>
                <a:noFill/>
                <a:ln cap="flat" cmpd="sng" w="9525">
                  <a:solidFill>
                    <a:schemeClr val="l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33" name="Google Shape;633;p23"/>
                <p:cNvCxnSpPr/>
                <p:nvPr/>
              </p:nvCxnSpPr>
              <p:spPr>
                <a:xfrm>
                  <a:off x="2777" y="1573"/>
                  <a:ext cx="21" cy="0"/>
                </a:xfrm>
                <a:prstGeom prst="straightConnector1">
                  <a:avLst/>
                </a:prstGeom>
                <a:noFill/>
                <a:ln cap="flat" cmpd="sng" w="9525">
                  <a:solidFill>
                    <a:schemeClr val="lt1"/>
                  </a:solidFill>
                  <a:prstDash val="solid"/>
                  <a:round/>
                  <a:headEnd len="med" w="med" type="none"/>
                  <a:tailEnd len="med" w="med" type="none"/>
                </a:ln>
              </p:spPr>
            </p:cxnSp>
            <p:cxnSp>
              <p:nvCxnSpPr>
                <p:cNvPr id="634" name="Google Shape;634;p23"/>
                <p:cNvCxnSpPr/>
                <p:nvPr/>
              </p:nvCxnSpPr>
              <p:spPr>
                <a:xfrm>
                  <a:off x="2777" y="1620"/>
                  <a:ext cx="21" cy="0"/>
                </a:xfrm>
                <a:prstGeom prst="straightConnector1">
                  <a:avLst/>
                </a:prstGeom>
                <a:noFill/>
                <a:ln cap="flat" cmpd="sng" w="9525">
                  <a:solidFill>
                    <a:schemeClr val="lt1"/>
                  </a:solidFill>
                  <a:prstDash val="solid"/>
                  <a:round/>
                  <a:headEnd len="med" w="med" type="none"/>
                  <a:tailEnd len="med" w="med" type="none"/>
                </a:ln>
              </p:spPr>
            </p:cxnSp>
            <p:cxnSp>
              <p:nvCxnSpPr>
                <p:cNvPr id="635" name="Google Shape;635;p23"/>
                <p:cNvCxnSpPr/>
                <p:nvPr/>
              </p:nvCxnSpPr>
              <p:spPr>
                <a:xfrm>
                  <a:off x="2777" y="1666"/>
                  <a:ext cx="21" cy="0"/>
                </a:xfrm>
                <a:prstGeom prst="straightConnector1">
                  <a:avLst/>
                </a:prstGeom>
                <a:noFill/>
                <a:ln cap="flat" cmpd="sng" w="9525">
                  <a:solidFill>
                    <a:schemeClr val="lt1"/>
                  </a:solidFill>
                  <a:prstDash val="solid"/>
                  <a:round/>
                  <a:headEnd len="med" w="med" type="none"/>
                  <a:tailEnd len="med" w="med" type="none"/>
                </a:ln>
              </p:spPr>
            </p:cxnSp>
            <p:cxnSp>
              <p:nvCxnSpPr>
                <p:cNvPr id="636" name="Google Shape;636;p23"/>
                <p:cNvCxnSpPr/>
                <p:nvPr/>
              </p:nvCxnSpPr>
              <p:spPr>
                <a:xfrm rot="10800000">
                  <a:off x="2819"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637" name="Google Shape;637;p23"/>
                <p:cNvCxnSpPr/>
                <p:nvPr/>
              </p:nvCxnSpPr>
              <p:spPr>
                <a:xfrm rot="10800000">
                  <a:off x="2864"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638" name="Google Shape;638;p23"/>
                <p:cNvCxnSpPr/>
                <p:nvPr/>
              </p:nvCxnSpPr>
              <p:spPr>
                <a:xfrm rot="10800000">
                  <a:off x="2908"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639" name="Google Shape;639;p23"/>
                <p:cNvCxnSpPr/>
                <p:nvPr/>
              </p:nvCxnSpPr>
              <p:spPr>
                <a:xfrm rot="10800000">
                  <a:off x="2953" y="1688"/>
                  <a:ext cx="0" cy="20"/>
                </a:xfrm>
                <a:prstGeom prst="straightConnector1">
                  <a:avLst/>
                </a:prstGeom>
                <a:noFill/>
                <a:ln cap="flat" cmpd="sng" w="9525">
                  <a:solidFill>
                    <a:schemeClr val="lt1"/>
                  </a:solidFill>
                  <a:prstDash val="solid"/>
                  <a:round/>
                  <a:headEnd len="med" w="med" type="none"/>
                  <a:tailEnd len="med" w="med" type="none"/>
                </a:ln>
              </p:spPr>
            </p:cxnSp>
          </p:grpSp>
        </p:grpSp>
        <p:grpSp>
          <p:nvGrpSpPr>
            <p:cNvPr id="640" name="Google Shape;640;p23"/>
            <p:cNvGrpSpPr/>
            <p:nvPr/>
          </p:nvGrpSpPr>
          <p:grpSpPr>
            <a:xfrm>
              <a:off x="6118665" y="3436034"/>
              <a:ext cx="354564" cy="354564"/>
              <a:chOff x="6118665" y="3387917"/>
              <a:chExt cx="354564" cy="354564"/>
            </a:xfrm>
          </p:grpSpPr>
          <p:sp>
            <p:nvSpPr>
              <p:cNvPr id="641" name="Google Shape;641;p23"/>
              <p:cNvSpPr/>
              <p:nvPr/>
            </p:nvSpPr>
            <p:spPr>
              <a:xfrm>
                <a:off x="6118665" y="3387917"/>
                <a:ext cx="354564" cy="354564"/>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42" name="Google Shape;642;p23"/>
              <p:cNvGrpSpPr/>
              <p:nvPr/>
            </p:nvGrpSpPr>
            <p:grpSpPr>
              <a:xfrm>
                <a:off x="6231653" y="3456456"/>
                <a:ext cx="128588" cy="217487"/>
                <a:chOff x="4082" y="2262"/>
                <a:chExt cx="81" cy="137"/>
              </a:xfrm>
            </p:grpSpPr>
            <p:sp>
              <p:nvSpPr>
                <p:cNvPr id="643" name="Google Shape;643;p23"/>
                <p:cNvSpPr/>
                <p:nvPr/>
              </p:nvSpPr>
              <p:spPr>
                <a:xfrm>
                  <a:off x="4082" y="2262"/>
                  <a:ext cx="81" cy="137"/>
                </a:xfrm>
                <a:custGeom>
                  <a:rect b="b" l="l" r="r" t="t"/>
                  <a:pathLst>
                    <a:path extrusionOk="0" h="252" w="145">
                      <a:moveTo>
                        <a:pt x="125" y="10"/>
                      </a:moveTo>
                      <a:cubicBezTo>
                        <a:pt x="131" y="10"/>
                        <a:pt x="135" y="15"/>
                        <a:pt x="135" y="20"/>
                      </a:cubicBezTo>
                      <a:cubicBezTo>
                        <a:pt x="135" y="232"/>
                        <a:pt x="135" y="232"/>
                        <a:pt x="135" y="232"/>
                      </a:cubicBezTo>
                      <a:cubicBezTo>
                        <a:pt x="135" y="238"/>
                        <a:pt x="131" y="242"/>
                        <a:pt x="125" y="242"/>
                      </a:cubicBezTo>
                      <a:cubicBezTo>
                        <a:pt x="20" y="242"/>
                        <a:pt x="20" y="242"/>
                        <a:pt x="20" y="242"/>
                      </a:cubicBezTo>
                      <a:cubicBezTo>
                        <a:pt x="15" y="242"/>
                        <a:pt x="10" y="238"/>
                        <a:pt x="10" y="232"/>
                      </a:cubicBezTo>
                      <a:cubicBezTo>
                        <a:pt x="10" y="20"/>
                        <a:pt x="10" y="20"/>
                        <a:pt x="10" y="20"/>
                      </a:cubicBezTo>
                      <a:cubicBezTo>
                        <a:pt x="10" y="15"/>
                        <a:pt x="15" y="10"/>
                        <a:pt x="20" y="10"/>
                      </a:cubicBezTo>
                      <a:cubicBezTo>
                        <a:pt x="125" y="10"/>
                        <a:pt x="125" y="10"/>
                        <a:pt x="125" y="10"/>
                      </a:cubicBezTo>
                      <a:moveTo>
                        <a:pt x="125" y="0"/>
                      </a:moveTo>
                      <a:cubicBezTo>
                        <a:pt x="20" y="0"/>
                        <a:pt x="20" y="0"/>
                        <a:pt x="20" y="0"/>
                      </a:cubicBezTo>
                      <a:cubicBezTo>
                        <a:pt x="9" y="0"/>
                        <a:pt x="0" y="9"/>
                        <a:pt x="0" y="20"/>
                      </a:cubicBezTo>
                      <a:cubicBezTo>
                        <a:pt x="0" y="232"/>
                        <a:pt x="0" y="232"/>
                        <a:pt x="0" y="232"/>
                      </a:cubicBezTo>
                      <a:cubicBezTo>
                        <a:pt x="0" y="243"/>
                        <a:pt x="9" y="252"/>
                        <a:pt x="20" y="252"/>
                      </a:cubicBezTo>
                      <a:cubicBezTo>
                        <a:pt x="125" y="252"/>
                        <a:pt x="125" y="252"/>
                        <a:pt x="125" y="252"/>
                      </a:cubicBezTo>
                      <a:cubicBezTo>
                        <a:pt x="136" y="252"/>
                        <a:pt x="145" y="243"/>
                        <a:pt x="145" y="232"/>
                      </a:cubicBezTo>
                      <a:cubicBezTo>
                        <a:pt x="145" y="20"/>
                        <a:pt x="145" y="20"/>
                        <a:pt x="145" y="20"/>
                      </a:cubicBezTo>
                      <a:cubicBezTo>
                        <a:pt x="145" y="9"/>
                        <a:pt x="136" y="0"/>
                        <a:pt x="12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44" name="Google Shape;644;p23"/>
                <p:cNvCxnSpPr/>
                <p:nvPr/>
              </p:nvCxnSpPr>
              <p:spPr>
                <a:xfrm>
                  <a:off x="4087" y="2367"/>
                  <a:ext cx="72" cy="0"/>
                </a:xfrm>
                <a:prstGeom prst="straightConnector1">
                  <a:avLst/>
                </a:prstGeom>
                <a:solidFill>
                  <a:schemeClr val="lt1"/>
                </a:solidFill>
                <a:ln cap="flat" cmpd="sng" w="9525">
                  <a:solidFill>
                    <a:schemeClr val="lt1"/>
                  </a:solidFill>
                  <a:prstDash val="solid"/>
                  <a:round/>
                  <a:headEnd len="med" w="med" type="none"/>
                  <a:tailEnd len="med" w="med" type="none"/>
                </a:ln>
              </p:spPr>
            </p:cxnSp>
            <p:cxnSp>
              <p:nvCxnSpPr>
                <p:cNvPr id="645" name="Google Shape;645;p23"/>
                <p:cNvCxnSpPr/>
                <p:nvPr/>
              </p:nvCxnSpPr>
              <p:spPr>
                <a:xfrm>
                  <a:off x="4118" y="2381"/>
                  <a:ext cx="9" cy="0"/>
                </a:xfrm>
                <a:prstGeom prst="straightConnector1">
                  <a:avLst/>
                </a:prstGeom>
                <a:solidFill>
                  <a:schemeClr val="lt1"/>
                </a:solidFill>
                <a:ln cap="rnd" cmpd="sng" w="9525">
                  <a:solidFill>
                    <a:schemeClr val="lt1"/>
                  </a:solidFill>
                  <a:prstDash val="solid"/>
                  <a:round/>
                  <a:headEnd len="med" w="med" type="none"/>
                  <a:tailEnd len="med" w="med" type="none"/>
                </a:ln>
              </p:spPr>
            </p:cxnSp>
          </p:grpSp>
        </p:grpSp>
        <p:grpSp>
          <p:nvGrpSpPr>
            <p:cNvPr id="646" name="Google Shape;646;p23"/>
            <p:cNvGrpSpPr/>
            <p:nvPr/>
          </p:nvGrpSpPr>
          <p:grpSpPr>
            <a:xfrm>
              <a:off x="7667355" y="3436034"/>
              <a:ext cx="354564" cy="354564"/>
              <a:chOff x="7595821" y="3398550"/>
              <a:chExt cx="354564" cy="354564"/>
            </a:xfrm>
          </p:grpSpPr>
          <p:sp>
            <p:nvSpPr>
              <p:cNvPr id="647" name="Google Shape;647;p23"/>
              <p:cNvSpPr/>
              <p:nvPr/>
            </p:nvSpPr>
            <p:spPr>
              <a:xfrm>
                <a:off x="7595821" y="3398550"/>
                <a:ext cx="354564" cy="354564"/>
              </a:xfrm>
              <a:prstGeom prst="ellipse">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648" name="Google Shape;648;p23"/>
              <p:cNvGrpSpPr/>
              <p:nvPr/>
            </p:nvGrpSpPr>
            <p:grpSpPr>
              <a:xfrm>
                <a:off x="7663385" y="3480582"/>
                <a:ext cx="219437" cy="190500"/>
                <a:chOff x="4929" y="2295"/>
                <a:chExt cx="182" cy="158"/>
              </a:xfrm>
            </p:grpSpPr>
            <p:sp>
              <p:nvSpPr>
                <p:cNvPr id="649" name="Google Shape;649;p23"/>
                <p:cNvSpPr/>
                <p:nvPr/>
              </p:nvSpPr>
              <p:spPr>
                <a:xfrm>
                  <a:off x="4929" y="2295"/>
                  <a:ext cx="182" cy="112"/>
                </a:xfrm>
                <a:custGeom>
                  <a:rect b="b" l="l" r="r" t="t"/>
                  <a:pathLst>
                    <a:path extrusionOk="0" h="236" w="386">
                      <a:moveTo>
                        <a:pt x="386" y="236"/>
                      </a:moveTo>
                      <a:cubicBezTo>
                        <a:pt x="386" y="11"/>
                        <a:pt x="386" y="11"/>
                        <a:pt x="386" y="11"/>
                      </a:cubicBezTo>
                      <a:cubicBezTo>
                        <a:pt x="386" y="5"/>
                        <a:pt x="381" y="0"/>
                        <a:pt x="375" y="0"/>
                      </a:cubicBezTo>
                      <a:cubicBezTo>
                        <a:pt x="11" y="0"/>
                        <a:pt x="11" y="0"/>
                        <a:pt x="11" y="0"/>
                      </a:cubicBezTo>
                      <a:cubicBezTo>
                        <a:pt x="5" y="0"/>
                        <a:pt x="0" y="5"/>
                        <a:pt x="0" y="11"/>
                      </a:cubicBezTo>
                      <a:cubicBezTo>
                        <a:pt x="0" y="236"/>
                        <a:pt x="0" y="236"/>
                        <a:pt x="0" y="236"/>
                      </a:cubicBezTo>
                      <a:lnTo>
                        <a:pt x="386" y="236"/>
                      </a:lnTo>
                      <a:close/>
                    </a:path>
                  </a:pathLst>
                </a:cu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50" name="Google Shape;650;p23"/>
                <p:cNvSpPr/>
                <p:nvPr/>
              </p:nvSpPr>
              <p:spPr>
                <a:xfrm>
                  <a:off x="4929" y="2407"/>
                  <a:ext cx="182" cy="22"/>
                </a:xfrm>
                <a:custGeom>
                  <a:rect b="b" l="l" r="r" t="t"/>
                  <a:pathLst>
                    <a:path extrusionOk="0" h="46" w="386">
                      <a:moveTo>
                        <a:pt x="0" y="0"/>
                      </a:moveTo>
                      <a:cubicBezTo>
                        <a:pt x="0" y="33"/>
                        <a:pt x="0" y="33"/>
                        <a:pt x="0" y="33"/>
                      </a:cubicBezTo>
                      <a:cubicBezTo>
                        <a:pt x="0" y="39"/>
                        <a:pt x="6" y="46"/>
                        <a:pt x="12" y="46"/>
                      </a:cubicBezTo>
                      <a:cubicBezTo>
                        <a:pt x="376" y="46"/>
                        <a:pt x="376" y="46"/>
                        <a:pt x="376" y="46"/>
                      </a:cubicBezTo>
                      <a:cubicBezTo>
                        <a:pt x="382" y="46"/>
                        <a:pt x="386" y="40"/>
                        <a:pt x="386" y="33"/>
                      </a:cubicBezTo>
                      <a:cubicBezTo>
                        <a:pt x="386" y="0"/>
                        <a:pt x="386" y="0"/>
                        <a:pt x="386" y="0"/>
                      </a:cubicBezTo>
                      <a:lnTo>
                        <a:pt x="0" y="0"/>
                      </a:lnTo>
                      <a:close/>
                    </a:path>
                  </a:pathLst>
                </a:cu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51" name="Google Shape;651;p23"/>
                <p:cNvSpPr/>
                <p:nvPr/>
              </p:nvSpPr>
              <p:spPr>
                <a:xfrm>
                  <a:off x="4992" y="2429"/>
                  <a:ext cx="57" cy="24"/>
                </a:xfrm>
                <a:custGeom>
                  <a:rect b="b" l="l" r="r" t="t"/>
                  <a:pathLst>
                    <a:path extrusionOk="0" h="50" w="121">
                      <a:moveTo>
                        <a:pt x="121" y="50"/>
                      </a:moveTo>
                      <a:cubicBezTo>
                        <a:pt x="118" y="49"/>
                        <a:pt x="114" y="47"/>
                        <a:pt x="111" y="46"/>
                      </a:cubicBezTo>
                      <a:cubicBezTo>
                        <a:pt x="107" y="43"/>
                        <a:pt x="106" y="43"/>
                        <a:pt x="105" y="35"/>
                      </a:cubicBezTo>
                      <a:cubicBezTo>
                        <a:pt x="103" y="26"/>
                        <a:pt x="104" y="9"/>
                        <a:pt x="104" y="1"/>
                      </a:cubicBezTo>
                      <a:cubicBezTo>
                        <a:pt x="18" y="0"/>
                        <a:pt x="18" y="0"/>
                        <a:pt x="18" y="0"/>
                      </a:cubicBezTo>
                      <a:cubicBezTo>
                        <a:pt x="18" y="8"/>
                        <a:pt x="19" y="26"/>
                        <a:pt x="17" y="35"/>
                      </a:cubicBezTo>
                      <a:cubicBezTo>
                        <a:pt x="16" y="43"/>
                        <a:pt x="15" y="43"/>
                        <a:pt x="10" y="46"/>
                      </a:cubicBezTo>
                      <a:cubicBezTo>
                        <a:pt x="8" y="47"/>
                        <a:pt x="4" y="49"/>
                        <a:pt x="0" y="50"/>
                      </a:cubicBezTo>
                      <a:cubicBezTo>
                        <a:pt x="0" y="50"/>
                        <a:pt x="0" y="50"/>
                        <a:pt x="0" y="50"/>
                      </a:cubicBezTo>
                    </a:path>
                  </a:pathLst>
                </a:cu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52" name="Google Shape;652;p23"/>
                <p:cNvCxnSpPr/>
                <p:nvPr/>
              </p:nvCxnSpPr>
              <p:spPr>
                <a:xfrm>
                  <a:off x="4987" y="2453"/>
                  <a:ext cx="67"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sp>
              <p:nvSpPr>
                <p:cNvPr id="653" name="Google Shape;653;p23"/>
                <p:cNvSpPr/>
                <p:nvPr/>
              </p:nvSpPr>
              <p:spPr>
                <a:xfrm>
                  <a:off x="4998" y="2339"/>
                  <a:ext cx="15" cy="68"/>
                </a:xfrm>
                <a:custGeom>
                  <a:rect b="b" l="l" r="r" t="t"/>
                  <a:pathLst>
                    <a:path extrusionOk="0" h="68" w="15">
                      <a:moveTo>
                        <a:pt x="0" y="0"/>
                      </a:moveTo>
                      <a:lnTo>
                        <a:pt x="0" y="68"/>
                      </a:lnTo>
                      <a:lnTo>
                        <a:pt x="15" y="68"/>
                      </a:lnTo>
                      <a:lnTo>
                        <a:pt x="15" y="0"/>
                      </a:lnTo>
                    </a:path>
                  </a:pathLst>
                </a:custGeom>
                <a:solidFill>
                  <a:srgbClr val="D9D9D9"/>
                </a:solidFill>
                <a:ln cap="rnd" cmpd="sng" w="952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54" name="Google Shape;654;p23"/>
                <p:cNvSpPr/>
                <p:nvPr/>
              </p:nvSpPr>
              <p:spPr>
                <a:xfrm>
                  <a:off x="4998" y="2320"/>
                  <a:ext cx="15" cy="20"/>
                </a:xfrm>
                <a:custGeom>
                  <a:rect b="b" l="l" r="r" t="t"/>
                  <a:pathLst>
                    <a:path extrusionOk="0" h="43" w="32">
                      <a:moveTo>
                        <a:pt x="16" y="43"/>
                      </a:moveTo>
                      <a:cubicBezTo>
                        <a:pt x="22" y="43"/>
                        <a:pt x="27" y="42"/>
                        <a:pt x="32" y="41"/>
                      </a:cubicBezTo>
                      <a:cubicBezTo>
                        <a:pt x="16" y="0"/>
                        <a:pt x="16" y="0"/>
                        <a:pt x="16" y="0"/>
                      </a:cubicBezTo>
                      <a:cubicBezTo>
                        <a:pt x="0" y="41"/>
                        <a:pt x="0" y="41"/>
                        <a:pt x="0" y="41"/>
                      </a:cubicBezTo>
                      <a:cubicBezTo>
                        <a:pt x="5" y="42"/>
                        <a:pt x="11" y="43"/>
                        <a:pt x="16" y="43"/>
                      </a:cubicBezTo>
                      <a:close/>
                    </a:path>
                  </a:pathLst>
                </a:custGeom>
                <a:solidFill>
                  <a:srgbClr val="D9D9D9"/>
                </a:solid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55" name="Google Shape;655;p23"/>
                <p:cNvSpPr/>
                <p:nvPr/>
              </p:nvSpPr>
              <p:spPr>
                <a:xfrm>
                  <a:off x="5003" y="2320"/>
                  <a:ext cx="5" cy="6"/>
                </a:xfrm>
                <a:custGeom>
                  <a:rect b="b" l="l" r="r" t="t"/>
                  <a:pathLst>
                    <a:path extrusionOk="0" h="14" w="10">
                      <a:moveTo>
                        <a:pt x="0" y="13"/>
                      </a:moveTo>
                      <a:cubicBezTo>
                        <a:pt x="2" y="14"/>
                        <a:pt x="3" y="14"/>
                        <a:pt x="5" y="14"/>
                      </a:cubicBezTo>
                      <a:cubicBezTo>
                        <a:pt x="7" y="14"/>
                        <a:pt x="9" y="14"/>
                        <a:pt x="10" y="13"/>
                      </a:cubicBezTo>
                      <a:cubicBezTo>
                        <a:pt x="5" y="0"/>
                        <a:pt x="5" y="0"/>
                        <a:pt x="5" y="0"/>
                      </a:cubicBezTo>
                      <a:lnTo>
                        <a:pt x="0" y="13"/>
                      </a:lnTo>
                      <a:close/>
                    </a:path>
                  </a:pathLst>
                </a:cu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656" name="Google Shape;656;p23"/>
                <p:cNvSpPr/>
                <p:nvPr/>
              </p:nvSpPr>
              <p:spPr>
                <a:xfrm>
                  <a:off x="4952" y="2314"/>
                  <a:ext cx="31" cy="93"/>
                </a:xfrm>
                <a:prstGeom prst="rect">
                  <a:avLst/>
                </a:pr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657" name="Google Shape;657;p23"/>
                <p:cNvCxnSpPr/>
                <p:nvPr/>
              </p:nvCxnSpPr>
              <p:spPr>
                <a:xfrm rot="10800000">
                  <a:off x="4969" y="2328"/>
                  <a:ext cx="13"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58" name="Google Shape;658;p23"/>
                <p:cNvCxnSpPr/>
                <p:nvPr/>
              </p:nvCxnSpPr>
              <p:spPr>
                <a:xfrm rot="10800000">
                  <a:off x="4975" y="2341"/>
                  <a:ext cx="7"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59" name="Google Shape;659;p23"/>
                <p:cNvCxnSpPr/>
                <p:nvPr/>
              </p:nvCxnSpPr>
              <p:spPr>
                <a:xfrm rot="10800000">
                  <a:off x="4969" y="2354"/>
                  <a:ext cx="13"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0" name="Google Shape;660;p23"/>
                <p:cNvCxnSpPr/>
                <p:nvPr/>
              </p:nvCxnSpPr>
              <p:spPr>
                <a:xfrm rot="10800000">
                  <a:off x="4975" y="2367"/>
                  <a:ext cx="7"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1" name="Google Shape;661;p23"/>
                <p:cNvCxnSpPr/>
                <p:nvPr/>
              </p:nvCxnSpPr>
              <p:spPr>
                <a:xfrm rot="10800000">
                  <a:off x="4969" y="2381"/>
                  <a:ext cx="13"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2" name="Google Shape;662;p23"/>
                <p:cNvCxnSpPr/>
                <p:nvPr/>
              </p:nvCxnSpPr>
              <p:spPr>
                <a:xfrm rot="10800000">
                  <a:off x="4975" y="2394"/>
                  <a:ext cx="7" cy="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3" name="Google Shape;663;p23"/>
                <p:cNvCxnSpPr/>
                <p:nvPr/>
              </p:nvCxnSpPr>
              <p:spPr>
                <a:xfrm rot="10800000">
                  <a:off x="5041" y="2313"/>
                  <a:ext cx="0" cy="10"/>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4" name="Google Shape;664;p23"/>
                <p:cNvCxnSpPr/>
                <p:nvPr/>
              </p:nvCxnSpPr>
              <p:spPr>
                <a:xfrm rot="10800000">
                  <a:off x="5022" y="2325"/>
                  <a:ext cx="9" cy="5"/>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5" name="Google Shape;665;p23"/>
                <p:cNvCxnSpPr/>
                <p:nvPr/>
              </p:nvCxnSpPr>
              <p:spPr>
                <a:xfrm flipH="1">
                  <a:off x="5023" y="2342"/>
                  <a:ext cx="9" cy="5"/>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6" name="Google Shape;666;p23"/>
                <p:cNvCxnSpPr/>
                <p:nvPr/>
              </p:nvCxnSpPr>
              <p:spPr>
                <a:xfrm>
                  <a:off x="5042" y="2347"/>
                  <a:ext cx="0" cy="11"/>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7" name="Google Shape;667;p23"/>
                <p:cNvCxnSpPr/>
                <p:nvPr/>
              </p:nvCxnSpPr>
              <p:spPr>
                <a:xfrm flipH="1" rot="10800000">
                  <a:off x="5051" y="2324"/>
                  <a:ext cx="10" cy="5"/>
                </a:xfrm>
                <a:prstGeom prst="straightConnector1">
                  <a:avLst/>
                </a:prstGeom>
                <a:solidFill>
                  <a:srgbClr val="D9D9D9"/>
                </a:solidFill>
                <a:ln cap="flat" cmpd="sng" w="9525">
                  <a:solidFill>
                    <a:schemeClr val="lt1"/>
                  </a:solidFill>
                  <a:prstDash val="solid"/>
                  <a:miter lim="800000"/>
                  <a:headEnd len="med" w="med" type="none"/>
                  <a:tailEnd len="med" w="med" type="none"/>
                </a:ln>
              </p:spPr>
            </p:cxnSp>
            <p:cxnSp>
              <p:nvCxnSpPr>
                <p:cNvPr id="668" name="Google Shape;668;p23"/>
                <p:cNvCxnSpPr/>
                <p:nvPr/>
              </p:nvCxnSpPr>
              <p:spPr>
                <a:xfrm>
                  <a:off x="5074" y="2365"/>
                  <a:ext cx="16" cy="15"/>
                </a:xfrm>
                <a:prstGeom prst="straightConnector1">
                  <a:avLst/>
                </a:prstGeom>
                <a:solidFill>
                  <a:srgbClr val="D9D9D9"/>
                </a:solidFill>
                <a:ln cap="flat" cmpd="sng" w="9525">
                  <a:solidFill>
                    <a:schemeClr val="lt1"/>
                  </a:solidFill>
                  <a:prstDash val="solid"/>
                  <a:miter lim="800000"/>
                  <a:headEnd len="med" w="med" type="none"/>
                  <a:tailEnd len="med" w="med" type="none"/>
                </a:ln>
              </p:spPr>
            </p:cxnSp>
            <p:sp>
              <p:nvSpPr>
                <p:cNvPr id="669" name="Google Shape;669;p23"/>
                <p:cNvSpPr/>
                <p:nvPr/>
              </p:nvSpPr>
              <p:spPr>
                <a:xfrm>
                  <a:off x="5047" y="2337"/>
                  <a:ext cx="44" cy="45"/>
                </a:xfrm>
                <a:custGeom>
                  <a:rect b="b" l="l" r="r" t="t"/>
                  <a:pathLst>
                    <a:path extrusionOk="0" h="45" w="44">
                      <a:moveTo>
                        <a:pt x="0" y="0"/>
                      </a:moveTo>
                      <a:lnTo>
                        <a:pt x="44" y="19"/>
                      </a:lnTo>
                      <a:lnTo>
                        <a:pt x="26" y="27"/>
                      </a:lnTo>
                      <a:lnTo>
                        <a:pt x="18" y="45"/>
                      </a:lnTo>
                      <a:lnTo>
                        <a:pt x="0" y="0"/>
                      </a:lnTo>
                      <a:close/>
                    </a:path>
                  </a:pathLst>
                </a:custGeom>
                <a:solidFill>
                  <a:srgbClr val="D9D9D9"/>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grpSp>
        <p:nvGrpSpPr>
          <p:cNvPr id="670" name="Google Shape;670;p23"/>
          <p:cNvGrpSpPr/>
          <p:nvPr/>
        </p:nvGrpSpPr>
        <p:grpSpPr>
          <a:xfrm>
            <a:off x="228082" y="665154"/>
            <a:ext cx="8509518" cy="2619234"/>
            <a:chOff x="228082" y="711414"/>
            <a:chExt cx="8509518" cy="2619234"/>
          </a:xfrm>
        </p:grpSpPr>
        <p:graphicFrame>
          <p:nvGraphicFramePr>
            <p:cNvPr id="671" name="Google Shape;671;p23"/>
            <p:cNvGraphicFramePr/>
            <p:nvPr/>
          </p:nvGraphicFramePr>
          <p:xfrm>
            <a:off x="228082" y="828619"/>
            <a:ext cx="8509518" cy="2502029"/>
          </p:xfrm>
          <a:graphic>
            <a:graphicData uri="http://schemas.openxmlformats.org/drawingml/2006/chart">
              <c:chart r:id="rId3"/>
            </a:graphicData>
          </a:graphic>
        </p:graphicFrame>
        <p:sp>
          <p:nvSpPr>
            <p:cNvPr id="672" name="Google Shape;672;p23"/>
            <p:cNvSpPr/>
            <p:nvPr/>
          </p:nvSpPr>
          <p:spPr>
            <a:xfrm>
              <a:off x="622690" y="711414"/>
              <a:ext cx="2653393" cy="2344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673" name="Google Shape;673;p23"/>
            <p:cNvSpPr/>
            <p:nvPr/>
          </p:nvSpPr>
          <p:spPr>
            <a:xfrm>
              <a:off x="3289690" y="711414"/>
              <a:ext cx="2653393" cy="2344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674" name="Google Shape;674;p23"/>
            <p:cNvSpPr/>
            <p:nvPr/>
          </p:nvSpPr>
          <p:spPr>
            <a:xfrm>
              <a:off x="5949891" y="711414"/>
              <a:ext cx="2653393" cy="2344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grpSp>
      <p:sp>
        <p:nvSpPr>
          <p:cNvPr id="675" name="Google Shape;675;p23"/>
          <p:cNvSpPr/>
          <p:nvPr/>
        </p:nvSpPr>
        <p:spPr>
          <a:xfrm>
            <a:off x="2762974" y="4084158"/>
            <a:ext cx="3769416" cy="3139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600">
                <a:solidFill>
                  <a:srgbClr val="3F3F3F"/>
                </a:solidFill>
                <a:latin typeface="Calibri"/>
                <a:ea typeface="Calibri"/>
                <a:cs typeface="Calibri"/>
                <a:sym typeface="Calibri"/>
              </a:rPr>
              <a:t>The share of Software development is ….</a:t>
            </a:r>
            <a:endParaRPr sz="1600">
              <a:solidFill>
                <a:srgbClr val="3F3F3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4"/>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681" name="Google Shape;681;p24"/>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682" name="Google Shape;682;p24"/>
          <p:cNvGrpSpPr/>
          <p:nvPr/>
        </p:nvGrpSpPr>
        <p:grpSpPr>
          <a:xfrm>
            <a:off x="290514" y="748356"/>
            <a:ext cx="8576240" cy="3646933"/>
            <a:chOff x="290514" y="748356"/>
            <a:chExt cx="8576240" cy="3646933"/>
          </a:xfrm>
        </p:grpSpPr>
        <p:pic>
          <p:nvPicPr>
            <p:cNvPr id="683" name="Google Shape;683;p24"/>
            <p:cNvPicPr preferRelativeResize="0"/>
            <p:nvPr/>
          </p:nvPicPr>
          <p:blipFill rotWithShape="1">
            <a:blip r:embed="rId3">
              <a:alphaModFix amt="30000"/>
            </a:blip>
            <a:srcRect b="0" l="0" r="0" t="0"/>
            <a:stretch/>
          </p:blipFill>
          <p:spPr>
            <a:xfrm>
              <a:off x="5119689" y="3504924"/>
              <a:ext cx="1146918" cy="779176"/>
            </a:xfrm>
            <a:prstGeom prst="rect">
              <a:avLst/>
            </a:prstGeom>
            <a:noFill/>
            <a:ln>
              <a:noFill/>
            </a:ln>
          </p:spPr>
        </p:pic>
        <p:cxnSp>
          <p:nvCxnSpPr>
            <p:cNvPr id="684" name="Google Shape;684;p24"/>
            <p:cNvCxnSpPr/>
            <p:nvPr/>
          </p:nvCxnSpPr>
          <p:spPr>
            <a:xfrm>
              <a:off x="6345867" y="748356"/>
              <a:ext cx="0" cy="3646932"/>
            </a:xfrm>
            <a:prstGeom prst="straightConnector1">
              <a:avLst/>
            </a:prstGeom>
            <a:noFill/>
            <a:ln cap="flat" cmpd="sng" w="9525">
              <a:solidFill>
                <a:srgbClr val="7F7F7F"/>
              </a:solidFill>
              <a:prstDash val="solid"/>
              <a:round/>
              <a:headEnd len="sm" w="sm" type="none"/>
              <a:tailEnd len="sm" w="sm" type="none"/>
            </a:ln>
          </p:spPr>
        </p:cxnSp>
        <p:cxnSp>
          <p:nvCxnSpPr>
            <p:cNvPr id="685" name="Google Shape;685;p24"/>
            <p:cNvCxnSpPr/>
            <p:nvPr/>
          </p:nvCxnSpPr>
          <p:spPr>
            <a:xfrm>
              <a:off x="3748717" y="748356"/>
              <a:ext cx="0" cy="3646932"/>
            </a:xfrm>
            <a:prstGeom prst="straightConnector1">
              <a:avLst/>
            </a:prstGeom>
            <a:noFill/>
            <a:ln cap="flat" cmpd="sng" w="9525">
              <a:solidFill>
                <a:srgbClr val="7F7F7F"/>
              </a:solidFill>
              <a:prstDash val="solid"/>
              <a:round/>
              <a:headEnd len="sm" w="sm" type="none"/>
              <a:tailEnd len="sm" w="sm" type="none"/>
            </a:ln>
          </p:spPr>
        </p:cxnSp>
        <p:cxnSp>
          <p:nvCxnSpPr>
            <p:cNvPr id="686" name="Google Shape;686;p24"/>
            <p:cNvCxnSpPr/>
            <p:nvPr/>
          </p:nvCxnSpPr>
          <p:spPr>
            <a:xfrm>
              <a:off x="2535478" y="1177008"/>
              <a:ext cx="0" cy="2211223"/>
            </a:xfrm>
            <a:prstGeom prst="straightConnector1">
              <a:avLst/>
            </a:prstGeom>
            <a:noFill/>
            <a:ln cap="flat" cmpd="sng" w="9525">
              <a:solidFill>
                <a:srgbClr val="7F7F7F"/>
              </a:solidFill>
              <a:prstDash val="solid"/>
              <a:round/>
              <a:headEnd len="sm" w="sm" type="none"/>
              <a:tailEnd len="sm" w="sm" type="none"/>
            </a:ln>
          </p:spPr>
        </p:cxnSp>
        <p:grpSp>
          <p:nvGrpSpPr>
            <p:cNvPr id="687" name="Google Shape;687;p24"/>
            <p:cNvGrpSpPr/>
            <p:nvPr/>
          </p:nvGrpSpPr>
          <p:grpSpPr>
            <a:xfrm>
              <a:off x="6564943" y="748357"/>
              <a:ext cx="2158998" cy="456692"/>
              <a:chOff x="6496050" y="893318"/>
              <a:chExt cx="2158998" cy="456692"/>
            </a:xfrm>
          </p:grpSpPr>
          <p:sp>
            <p:nvSpPr>
              <p:cNvPr id="688" name="Google Shape;688;p24"/>
              <p:cNvSpPr/>
              <p:nvPr/>
            </p:nvSpPr>
            <p:spPr>
              <a:xfrm>
                <a:off x="6800850" y="964764"/>
                <a:ext cx="1854198"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689" name="Google Shape;689;p24"/>
              <p:cNvSpPr/>
              <p:nvPr/>
            </p:nvSpPr>
            <p:spPr>
              <a:xfrm rot="5400000">
                <a:off x="6464554" y="924814"/>
                <a:ext cx="456692" cy="393700"/>
              </a:xfrm>
              <a:prstGeom prst="hexagon">
                <a:avLst>
                  <a:gd fmla="val 26852" name="adj"/>
                  <a:gd fmla="val 115470" name="vf"/>
                </a:avLst>
              </a:prstGeom>
              <a:solidFill>
                <a:srgbClr val="1E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txBox="1"/>
              <p:nvPr/>
            </p:nvSpPr>
            <p:spPr>
              <a:xfrm>
                <a:off x="65592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3</a:t>
                </a:r>
                <a:endParaRPr/>
              </a:p>
            </p:txBody>
          </p:sp>
        </p:grpSp>
        <p:grpSp>
          <p:nvGrpSpPr>
            <p:cNvPr id="691" name="Google Shape;691;p24"/>
            <p:cNvGrpSpPr/>
            <p:nvPr/>
          </p:nvGrpSpPr>
          <p:grpSpPr>
            <a:xfrm>
              <a:off x="3967793" y="748357"/>
              <a:ext cx="2158998" cy="456692"/>
              <a:chOff x="3981450" y="893318"/>
              <a:chExt cx="2158998" cy="456692"/>
            </a:xfrm>
          </p:grpSpPr>
          <p:sp>
            <p:nvSpPr>
              <p:cNvPr id="692" name="Google Shape;692;p24"/>
              <p:cNvSpPr/>
              <p:nvPr/>
            </p:nvSpPr>
            <p:spPr>
              <a:xfrm>
                <a:off x="4286250" y="964764"/>
                <a:ext cx="1854198"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693" name="Google Shape;693;p24"/>
              <p:cNvSpPr/>
              <p:nvPr/>
            </p:nvSpPr>
            <p:spPr>
              <a:xfrm rot="5400000">
                <a:off x="3949954" y="924814"/>
                <a:ext cx="456692" cy="393700"/>
              </a:xfrm>
              <a:prstGeom prst="hexagon">
                <a:avLst>
                  <a:gd fmla="val 26852" name="adj"/>
                  <a:gd fmla="val 115470" name="vf"/>
                </a:avLst>
              </a:prstGeom>
              <a:solidFill>
                <a:srgbClr val="1E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txBox="1"/>
              <p:nvPr/>
            </p:nvSpPr>
            <p:spPr>
              <a:xfrm>
                <a:off x="40446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2</a:t>
                </a:r>
                <a:endParaRPr/>
              </a:p>
            </p:txBody>
          </p:sp>
        </p:grpSp>
        <p:grpSp>
          <p:nvGrpSpPr>
            <p:cNvPr id="695" name="Google Shape;695;p24"/>
            <p:cNvGrpSpPr/>
            <p:nvPr/>
          </p:nvGrpSpPr>
          <p:grpSpPr>
            <a:xfrm>
              <a:off x="297445" y="748357"/>
              <a:ext cx="2054220" cy="456692"/>
              <a:chOff x="3981450" y="893318"/>
              <a:chExt cx="2054220" cy="456692"/>
            </a:xfrm>
          </p:grpSpPr>
          <p:sp>
            <p:nvSpPr>
              <p:cNvPr id="696" name="Google Shape;696;p24"/>
              <p:cNvSpPr/>
              <p:nvPr/>
            </p:nvSpPr>
            <p:spPr>
              <a:xfrm>
                <a:off x="4286250" y="964764"/>
                <a:ext cx="174942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697" name="Google Shape;697;p24"/>
              <p:cNvSpPr/>
              <p:nvPr/>
            </p:nvSpPr>
            <p:spPr>
              <a:xfrm rot="5400000">
                <a:off x="3949954" y="924814"/>
                <a:ext cx="456692" cy="393700"/>
              </a:xfrm>
              <a:prstGeom prst="hexagon">
                <a:avLst>
                  <a:gd fmla="val 26852" name="adj"/>
                  <a:gd fmla="val 115470" name="vf"/>
                </a:avLst>
              </a:prstGeom>
              <a:solidFill>
                <a:srgbClr val="1E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txBox="1"/>
              <p:nvPr/>
            </p:nvSpPr>
            <p:spPr>
              <a:xfrm>
                <a:off x="40446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1</a:t>
                </a:r>
                <a:endParaRPr/>
              </a:p>
            </p:txBody>
          </p:sp>
        </p:grpSp>
        <p:sp>
          <p:nvSpPr>
            <p:cNvPr id="699" name="Google Shape;699;p24"/>
            <p:cNvSpPr/>
            <p:nvPr/>
          </p:nvSpPr>
          <p:spPr>
            <a:xfrm>
              <a:off x="315913" y="1353638"/>
              <a:ext cx="914400" cy="914400"/>
            </a:xfrm>
            <a:prstGeom prst="blockArc">
              <a:avLst>
                <a:gd fmla="val 16178664" name="adj1"/>
                <a:gd fmla="val 12143160" name="adj2"/>
                <a:gd fmla="val 7377" name="adj3"/>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700" name="Google Shape;700;p24"/>
            <p:cNvSpPr/>
            <p:nvPr/>
          </p:nvSpPr>
          <p:spPr>
            <a:xfrm>
              <a:off x="1487488" y="1353638"/>
              <a:ext cx="914400" cy="914400"/>
            </a:xfrm>
            <a:prstGeom prst="blockArc">
              <a:avLst>
                <a:gd fmla="val 16178664" name="adj1"/>
                <a:gd fmla="val 11726938" name="adj2"/>
                <a:gd fmla="val 7311" name="adj3"/>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701" name="Google Shape;701;p24"/>
            <p:cNvSpPr/>
            <p:nvPr/>
          </p:nvSpPr>
          <p:spPr>
            <a:xfrm>
              <a:off x="426553" y="1580007"/>
              <a:ext cx="693122"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82</a:t>
              </a:r>
              <a:r>
                <a:rPr b="1" lang="en-US" sz="1000">
                  <a:solidFill>
                    <a:schemeClr val="dk1"/>
                  </a:solidFill>
                  <a:latin typeface="Calibri"/>
                  <a:ea typeface="Calibri"/>
                  <a:cs typeface="Calibri"/>
                  <a:sym typeface="Calibri"/>
                </a:rPr>
                <a:t>%</a:t>
              </a: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sp>
          <p:nvSpPr>
            <p:cNvPr id="702" name="Google Shape;702;p24"/>
            <p:cNvSpPr/>
            <p:nvPr/>
          </p:nvSpPr>
          <p:spPr>
            <a:xfrm>
              <a:off x="1612707" y="1580007"/>
              <a:ext cx="663964"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77</a:t>
              </a:r>
              <a:r>
                <a:rPr b="1" lang="en-US" sz="1000">
                  <a:solidFill>
                    <a:schemeClr val="dk1"/>
                  </a:solidFill>
                  <a:latin typeface="Calibri"/>
                  <a:ea typeface="Calibri"/>
                  <a:cs typeface="Calibri"/>
                  <a:sym typeface="Calibri"/>
                </a:rPr>
                <a:t>%</a:t>
              </a: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grpSp>
          <p:nvGrpSpPr>
            <p:cNvPr id="703" name="Google Shape;703;p24"/>
            <p:cNvGrpSpPr/>
            <p:nvPr/>
          </p:nvGrpSpPr>
          <p:grpSpPr>
            <a:xfrm>
              <a:off x="344488" y="2491779"/>
              <a:ext cx="147988" cy="369222"/>
              <a:chOff x="217" y="1802"/>
              <a:chExt cx="99" cy="247"/>
            </a:xfrm>
          </p:grpSpPr>
          <p:sp>
            <p:nvSpPr>
              <p:cNvPr id="704" name="Google Shape;704;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05" name="Google Shape;705;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06" name="Google Shape;706;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07" name="Google Shape;707;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08" name="Google Shape;708;p24"/>
            <p:cNvGrpSpPr/>
            <p:nvPr/>
          </p:nvGrpSpPr>
          <p:grpSpPr>
            <a:xfrm>
              <a:off x="555718" y="2491779"/>
              <a:ext cx="147988" cy="369222"/>
              <a:chOff x="217" y="1802"/>
              <a:chExt cx="99" cy="247"/>
            </a:xfrm>
          </p:grpSpPr>
          <p:sp>
            <p:nvSpPr>
              <p:cNvPr id="709" name="Google Shape;709;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0" name="Google Shape;710;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1" name="Google Shape;711;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2" name="Google Shape;712;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13" name="Google Shape;713;p24"/>
            <p:cNvGrpSpPr/>
            <p:nvPr/>
          </p:nvGrpSpPr>
          <p:grpSpPr>
            <a:xfrm>
              <a:off x="766945" y="2491779"/>
              <a:ext cx="147988" cy="369222"/>
              <a:chOff x="217" y="1802"/>
              <a:chExt cx="99" cy="247"/>
            </a:xfrm>
          </p:grpSpPr>
          <p:sp>
            <p:nvSpPr>
              <p:cNvPr id="714" name="Google Shape;714;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5" name="Google Shape;715;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6" name="Google Shape;716;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17" name="Google Shape;717;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18" name="Google Shape;718;p24"/>
            <p:cNvGrpSpPr/>
            <p:nvPr/>
          </p:nvGrpSpPr>
          <p:grpSpPr>
            <a:xfrm>
              <a:off x="978172" y="2491779"/>
              <a:ext cx="147988" cy="369222"/>
              <a:chOff x="217" y="1802"/>
              <a:chExt cx="99" cy="247"/>
            </a:xfrm>
          </p:grpSpPr>
          <p:sp>
            <p:nvSpPr>
              <p:cNvPr id="719" name="Google Shape;719;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0" name="Google Shape;720;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1" name="Google Shape;721;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2" name="Google Shape;722;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23" name="Google Shape;723;p24"/>
            <p:cNvGrpSpPr/>
            <p:nvPr/>
          </p:nvGrpSpPr>
          <p:grpSpPr>
            <a:xfrm>
              <a:off x="1189402" y="2491779"/>
              <a:ext cx="147988" cy="369222"/>
              <a:chOff x="217" y="1802"/>
              <a:chExt cx="99" cy="247"/>
            </a:xfrm>
          </p:grpSpPr>
          <p:sp>
            <p:nvSpPr>
              <p:cNvPr id="724" name="Google Shape;724;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5" name="Google Shape;725;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6" name="Google Shape;726;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27" name="Google Shape;727;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28" name="Google Shape;728;p24"/>
            <p:cNvGrpSpPr/>
            <p:nvPr/>
          </p:nvGrpSpPr>
          <p:grpSpPr>
            <a:xfrm>
              <a:off x="344488" y="2913503"/>
              <a:ext cx="147988" cy="369222"/>
              <a:chOff x="217" y="1802"/>
              <a:chExt cx="99" cy="247"/>
            </a:xfrm>
          </p:grpSpPr>
          <p:sp>
            <p:nvSpPr>
              <p:cNvPr id="729" name="Google Shape;729;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0" name="Google Shape;730;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1" name="Google Shape;731;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2" name="Google Shape;732;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33" name="Google Shape;733;p24"/>
            <p:cNvGrpSpPr/>
            <p:nvPr/>
          </p:nvGrpSpPr>
          <p:grpSpPr>
            <a:xfrm>
              <a:off x="555718" y="2913503"/>
              <a:ext cx="147988" cy="369222"/>
              <a:chOff x="217" y="1802"/>
              <a:chExt cx="99" cy="247"/>
            </a:xfrm>
          </p:grpSpPr>
          <p:sp>
            <p:nvSpPr>
              <p:cNvPr id="734" name="Google Shape;734;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5" name="Google Shape;735;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6" name="Google Shape;736;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37" name="Google Shape;737;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38" name="Google Shape;738;p24"/>
            <p:cNvGrpSpPr/>
            <p:nvPr/>
          </p:nvGrpSpPr>
          <p:grpSpPr>
            <a:xfrm>
              <a:off x="766945" y="2913503"/>
              <a:ext cx="147988" cy="369222"/>
              <a:chOff x="217" y="1802"/>
              <a:chExt cx="99" cy="247"/>
            </a:xfrm>
          </p:grpSpPr>
          <p:sp>
            <p:nvSpPr>
              <p:cNvPr id="739" name="Google Shape;739;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0" name="Google Shape;740;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1" name="Google Shape;741;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2" name="Google Shape;742;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43" name="Google Shape;743;p24"/>
            <p:cNvGrpSpPr/>
            <p:nvPr/>
          </p:nvGrpSpPr>
          <p:grpSpPr>
            <a:xfrm>
              <a:off x="978172" y="2913503"/>
              <a:ext cx="147988" cy="369222"/>
              <a:chOff x="217" y="1802"/>
              <a:chExt cx="99" cy="247"/>
            </a:xfrm>
          </p:grpSpPr>
          <p:sp>
            <p:nvSpPr>
              <p:cNvPr id="744" name="Google Shape;744;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5" name="Google Shape;745;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6" name="Google Shape;746;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47" name="Google Shape;747;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748" name="Google Shape;748;p24"/>
            <p:cNvGrpSpPr/>
            <p:nvPr/>
          </p:nvGrpSpPr>
          <p:grpSpPr>
            <a:xfrm>
              <a:off x="1189402" y="2913503"/>
              <a:ext cx="147988" cy="369222"/>
              <a:chOff x="217" y="1802"/>
              <a:chExt cx="99" cy="247"/>
            </a:xfrm>
          </p:grpSpPr>
          <p:sp>
            <p:nvSpPr>
              <p:cNvPr id="749" name="Google Shape;749;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50" name="Google Shape;750;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51" name="Google Shape;751;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752" name="Google Shape;752;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753" name="Google Shape;753;p24"/>
            <p:cNvSpPr/>
            <p:nvPr/>
          </p:nvSpPr>
          <p:spPr>
            <a:xfrm>
              <a:off x="1600200" y="2475746"/>
              <a:ext cx="912846" cy="7232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Lorem</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8    10</a:t>
              </a:r>
              <a:endParaRPr/>
            </a:p>
            <a:p>
              <a:pPr indent="0" lvl="0" marL="0" marR="0" rtl="0" algn="l">
                <a:spcBef>
                  <a:spcPts val="0"/>
                </a:spcBef>
                <a:spcAft>
                  <a:spcPts val="0"/>
                </a:spcAft>
                <a:buNone/>
              </a:pP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a:t>
              </a:r>
              <a:endParaRPr sz="800">
                <a:solidFill>
                  <a:schemeClr val="dk1"/>
                </a:solidFill>
                <a:latin typeface="Calibri"/>
                <a:ea typeface="Calibri"/>
                <a:cs typeface="Calibri"/>
                <a:sym typeface="Calibri"/>
              </a:endParaRPr>
            </a:p>
          </p:txBody>
        </p:sp>
        <p:sp>
          <p:nvSpPr>
            <p:cNvPr id="754" name="Google Shape;754;p24"/>
            <p:cNvSpPr/>
            <p:nvPr/>
          </p:nvSpPr>
          <p:spPr>
            <a:xfrm>
              <a:off x="1770374" y="2663135"/>
              <a:ext cx="142668" cy="199478"/>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800">
                  <a:solidFill>
                    <a:srgbClr val="3F3F3F"/>
                  </a:solidFill>
                  <a:latin typeface="Calibri"/>
                  <a:ea typeface="Calibri"/>
                  <a:cs typeface="Calibri"/>
                  <a:sym typeface="Calibri"/>
                </a:rPr>
                <a:t>out</a:t>
              </a:r>
              <a:br>
                <a:rPr lang="en-US" sz="800">
                  <a:solidFill>
                    <a:srgbClr val="3F3F3F"/>
                  </a:solidFill>
                  <a:latin typeface="Calibri"/>
                  <a:ea typeface="Calibri"/>
                  <a:cs typeface="Calibri"/>
                  <a:sym typeface="Calibri"/>
                </a:rPr>
              </a:br>
              <a:r>
                <a:rPr lang="en-US" sz="800">
                  <a:solidFill>
                    <a:srgbClr val="3F3F3F"/>
                  </a:solidFill>
                  <a:latin typeface="Calibri"/>
                  <a:ea typeface="Calibri"/>
                  <a:cs typeface="Calibri"/>
                  <a:sym typeface="Calibri"/>
                </a:rPr>
                <a:t>of</a:t>
              </a:r>
              <a:endParaRPr sz="1400">
                <a:solidFill>
                  <a:srgbClr val="3F3F3F"/>
                </a:solidFill>
                <a:latin typeface="Calibri"/>
                <a:ea typeface="Calibri"/>
                <a:cs typeface="Calibri"/>
                <a:sym typeface="Calibri"/>
              </a:endParaRPr>
            </a:p>
          </p:txBody>
        </p:sp>
        <p:grpSp>
          <p:nvGrpSpPr>
            <p:cNvPr id="755" name="Google Shape;755;p24"/>
            <p:cNvGrpSpPr/>
            <p:nvPr/>
          </p:nvGrpSpPr>
          <p:grpSpPr>
            <a:xfrm>
              <a:off x="290514" y="2398085"/>
              <a:ext cx="3410629" cy="1013927"/>
              <a:chOff x="192861" y="2543047"/>
              <a:chExt cx="3508282" cy="1013927"/>
            </a:xfrm>
          </p:grpSpPr>
          <p:cxnSp>
            <p:nvCxnSpPr>
              <p:cNvPr id="756" name="Google Shape;756;p24"/>
              <p:cNvCxnSpPr/>
              <p:nvPr/>
            </p:nvCxnSpPr>
            <p:spPr>
              <a:xfrm rot="10800000">
                <a:off x="192862" y="2543047"/>
                <a:ext cx="2313963" cy="0"/>
              </a:xfrm>
              <a:prstGeom prst="straightConnector1">
                <a:avLst/>
              </a:prstGeom>
              <a:noFill/>
              <a:ln cap="flat" cmpd="sng" w="9525">
                <a:solidFill>
                  <a:srgbClr val="7F7F7F"/>
                </a:solidFill>
                <a:prstDash val="solid"/>
                <a:round/>
                <a:headEnd len="sm" w="sm" type="none"/>
                <a:tailEnd len="sm" w="sm" type="none"/>
              </a:ln>
            </p:spPr>
          </p:cxnSp>
          <p:cxnSp>
            <p:nvCxnSpPr>
              <p:cNvPr id="757" name="Google Shape;757;p24"/>
              <p:cNvCxnSpPr/>
              <p:nvPr/>
            </p:nvCxnSpPr>
            <p:spPr>
              <a:xfrm rot="10800000">
                <a:off x="192861" y="3556974"/>
                <a:ext cx="3508282" cy="0"/>
              </a:xfrm>
              <a:prstGeom prst="straightConnector1">
                <a:avLst/>
              </a:prstGeom>
              <a:noFill/>
              <a:ln cap="flat" cmpd="sng" w="9525">
                <a:solidFill>
                  <a:srgbClr val="7F7F7F"/>
                </a:solidFill>
                <a:prstDash val="solid"/>
                <a:round/>
                <a:headEnd len="sm" w="sm" type="none"/>
                <a:tailEnd len="sm" w="sm" type="none"/>
              </a:ln>
            </p:spPr>
          </p:cxnSp>
        </p:grpSp>
        <p:grpSp>
          <p:nvGrpSpPr>
            <p:cNvPr id="758" name="Google Shape;758;p24"/>
            <p:cNvGrpSpPr/>
            <p:nvPr/>
          </p:nvGrpSpPr>
          <p:grpSpPr>
            <a:xfrm>
              <a:off x="447981" y="3491414"/>
              <a:ext cx="385762" cy="590550"/>
              <a:chOff x="259" y="2369"/>
              <a:chExt cx="243" cy="372"/>
            </a:xfrm>
          </p:grpSpPr>
          <p:cxnSp>
            <p:nvCxnSpPr>
              <p:cNvPr id="759" name="Google Shape;759;p24"/>
              <p:cNvCxnSpPr/>
              <p:nvPr/>
            </p:nvCxnSpPr>
            <p:spPr>
              <a:xfrm>
                <a:off x="294" y="2513"/>
                <a:ext cx="0" cy="19"/>
              </a:xfrm>
              <a:prstGeom prst="straightConnector1">
                <a:avLst/>
              </a:prstGeom>
              <a:noFill/>
              <a:ln cap="rnd" cmpd="sng" w="12700">
                <a:solidFill>
                  <a:srgbClr val="E41165"/>
                </a:solidFill>
                <a:prstDash val="solid"/>
                <a:round/>
                <a:headEnd len="med" w="med" type="none"/>
                <a:tailEnd len="med" w="med" type="none"/>
              </a:ln>
            </p:spPr>
          </p:cxnSp>
          <p:sp>
            <p:nvSpPr>
              <p:cNvPr id="760" name="Google Shape;760;p24"/>
              <p:cNvSpPr/>
              <p:nvPr/>
            </p:nvSpPr>
            <p:spPr>
              <a:xfrm>
                <a:off x="259" y="2369"/>
                <a:ext cx="129" cy="119"/>
              </a:xfrm>
              <a:custGeom>
                <a:rect b="b" l="l" r="r" t="t"/>
                <a:pathLst>
                  <a:path extrusionOk="0" h="94" w="102">
                    <a:moveTo>
                      <a:pt x="75" y="89"/>
                    </a:moveTo>
                    <a:cubicBezTo>
                      <a:pt x="75" y="57"/>
                      <a:pt x="75" y="57"/>
                      <a:pt x="75" y="57"/>
                    </a:cubicBezTo>
                    <a:cubicBezTo>
                      <a:pt x="96" y="57"/>
                      <a:pt x="96" y="57"/>
                      <a:pt x="96" y="57"/>
                    </a:cubicBezTo>
                    <a:cubicBezTo>
                      <a:pt x="99" y="57"/>
                      <a:pt x="100" y="55"/>
                      <a:pt x="101" y="54"/>
                    </a:cubicBezTo>
                    <a:cubicBezTo>
                      <a:pt x="102" y="51"/>
                      <a:pt x="101" y="48"/>
                      <a:pt x="100" y="46"/>
                    </a:cubicBezTo>
                    <a:cubicBezTo>
                      <a:pt x="56" y="3"/>
                      <a:pt x="56" y="3"/>
                      <a:pt x="56" y="3"/>
                    </a:cubicBezTo>
                    <a:cubicBezTo>
                      <a:pt x="53" y="0"/>
                      <a:pt x="48" y="0"/>
                      <a:pt x="45" y="3"/>
                    </a:cubicBezTo>
                    <a:cubicBezTo>
                      <a:pt x="2" y="46"/>
                      <a:pt x="2" y="46"/>
                      <a:pt x="2" y="46"/>
                    </a:cubicBezTo>
                    <a:cubicBezTo>
                      <a:pt x="0" y="48"/>
                      <a:pt x="0" y="51"/>
                      <a:pt x="1" y="54"/>
                    </a:cubicBezTo>
                    <a:cubicBezTo>
                      <a:pt x="2" y="56"/>
                      <a:pt x="4" y="57"/>
                      <a:pt x="6" y="57"/>
                    </a:cubicBezTo>
                    <a:cubicBezTo>
                      <a:pt x="28" y="57"/>
                      <a:pt x="28" y="57"/>
                      <a:pt x="28" y="57"/>
                    </a:cubicBezTo>
                    <a:cubicBezTo>
                      <a:pt x="28" y="94"/>
                      <a:pt x="28" y="94"/>
                      <a:pt x="28" y="94"/>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761" name="Google Shape;761;p24"/>
              <p:cNvCxnSpPr/>
              <p:nvPr/>
            </p:nvCxnSpPr>
            <p:spPr>
              <a:xfrm>
                <a:off x="457" y="2637"/>
                <a:ext cx="0" cy="15"/>
              </a:xfrm>
              <a:prstGeom prst="straightConnector1">
                <a:avLst/>
              </a:prstGeom>
              <a:noFill/>
              <a:ln cap="rnd" cmpd="sng" w="12700">
                <a:solidFill>
                  <a:srgbClr val="E41165"/>
                </a:solidFill>
                <a:prstDash val="solid"/>
                <a:round/>
                <a:headEnd len="med" w="med" type="none"/>
                <a:tailEnd len="med" w="med" type="none"/>
              </a:ln>
            </p:spPr>
          </p:cxnSp>
          <p:cxnSp>
            <p:nvCxnSpPr>
              <p:cNvPr id="762" name="Google Shape;762;p24"/>
              <p:cNvCxnSpPr/>
              <p:nvPr/>
            </p:nvCxnSpPr>
            <p:spPr>
              <a:xfrm>
                <a:off x="378" y="2666"/>
                <a:ext cx="0" cy="14"/>
              </a:xfrm>
              <a:prstGeom prst="straightConnector1">
                <a:avLst/>
              </a:prstGeom>
              <a:noFill/>
              <a:ln cap="rnd" cmpd="sng" w="12700">
                <a:solidFill>
                  <a:srgbClr val="E41165"/>
                </a:solidFill>
                <a:prstDash val="solid"/>
                <a:round/>
                <a:headEnd len="med" w="med" type="none"/>
                <a:tailEnd len="med" w="med" type="none"/>
              </a:ln>
            </p:spPr>
          </p:cxnSp>
          <p:cxnSp>
            <p:nvCxnSpPr>
              <p:cNvPr id="763" name="Google Shape;763;p24"/>
              <p:cNvCxnSpPr/>
              <p:nvPr/>
            </p:nvCxnSpPr>
            <p:spPr>
              <a:xfrm>
                <a:off x="378" y="2618"/>
                <a:ext cx="0" cy="24"/>
              </a:xfrm>
              <a:prstGeom prst="straightConnector1">
                <a:avLst/>
              </a:prstGeom>
              <a:noFill/>
              <a:ln cap="rnd" cmpd="sng" w="12700">
                <a:solidFill>
                  <a:srgbClr val="E41165"/>
                </a:solidFill>
                <a:prstDash val="solid"/>
                <a:round/>
                <a:headEnd len="med" w="med" type="none"/>
                <a:tailEnd len="med" w="med" type="none"/>
              </a:ln>
            </p:spPr>
          </p:cxnSp>
          <p:sp>
            <p:nvSpPr>
              <p:cNvPr id="764" name="Google Shape;764;p24"/>
              <p:cNvSpPr/>
              <p:nvPr/>
            </p:nvSpPr>
            <p:spPr>
              <a:xfrm>
                <a:off x="330" y="2459"/>
                <a:ext cx="172" cy="154"/>
              </a:xfrm>
              <a:custGeom>
                <a:rect b="b" l="l" r="r" t="t"/>
                <a:pathLst>
                  <a:path extrusionOk="0" h="122" w="136">
                    <a:moveTo>
                      <a:pt x="100" y="122"/>
                    </a:moveTo>
                    <a:cubicBezTo>
                      <a:pt x="100" y="77"/>
                      <a:pt x="100" y="77"/>
                      <a:pt x="100" y="77"/>
                    </a:cubicBezTo>
                    <a:cubicBezTo>
                      <a:pt x="129" y="77"/>
                      <a:pt x="129" y="77"/>
                      <a:pt x="129" y="77"/>
                    </a:cubicBezTo>
                    <a:cubicBezTo>
                      <a:pt x="133" y="77"/>
                      <a:pt x="134" y="74"/>
                      <a:pt x="135" y="72"/>
                    </a:cubicBezTo>
                    <a:cubicBezTo>
                      <a:pt x="136" y="69"/>
                      <a:pt x="136" y="64"/>
                      <a:pt x="134" y="62"/>
                    </a:cubicBezTo>
                    <a:cubicBezTo>
                      <a:pt x="75" y="4"/>
                      <a:pt x="75" y="4"/>
                      <a:pt x="75" y="4"/>
                    </a:cubicBezTo>
                    <a:cubicBezTo>
                      <a:pt x="71" y="0"/>
                      <a:pt x="65" y="0"/>
                      <a:pt x="61" y="4"/>
                    </a:cubicBezTo>
                    <a:cubicBezTo>
                      <a:pt x="3" y="62"/>
                      <a:pt x="3" y="62"/>
                      <a:pt x="3" y="62"/>
                    </a:cubicBezTo>
                    <a:cubicBezTo>
                      <a:pt x="0" y="64"/>
                      <a:pt x="0" y="69"/>
                      <a:pt x="1" y="72"/>
                    </a:cubicBezTo>
                    <a:cubicBezTo>
                      <a:pt x="2" y="75"/>
                      <a:pt x="5" y="77"/>
                      <a:pt x="8" y="77"/>
                    </a:cubicBezTo>
                    <a:cubicBezTo>
                      <a:pt x="38" y="77"/>
                      <a:pt x="38" y="77"/>
                      <a:pt x="38" y="77"/>
                    </a:cubicBezTo>
                    <a:cubicBezTo>
                      <a:pt x="38" y="107"/>
                      <a:pt x="38" y="107"/>
                      <a:pt x="38" y="107"/>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765" name="Google Shape;765;p24"/>
              <p:cNvCxnSpPr/>
              <p:nvPr/>
            </p:nvCxnSpPr>
            <p:spPr>
              <a:xfrm>
                <a:off x="416" y="2583"/>
                <a:ext cx="0" cy="65"/>
              </a:xfrm>
              <a:prstGeom prst="straightConnector1">
                <a:avLst/>
              </a:prstGeom>
              <a:noFill/>
              <a:ln cap="rnd" cmpd="sng" w="12700">
                <a:solidFill>
                  <a:srgbClr val="E41165"/>
                </a:solidFill>
                <a:prstDash val="solid"/>
                <a:round/>
                <a:headEnd len="med" w="med" type="none"/>
                <a:tailEnd len="med" w="med" type="none"/>
              </a:ln>
            </p:spPr>
          </p:cxnSp>
          <p:cxnSp>
            <p:nvCxnSpPr>
              <p:cNvPr id="766" name="Google Shape;766;p24"/>
              <p:cNvCxnSpPr/>
              <p:nvPr/>
            </p:nvCxnSpPr>
            <p:spPr>
              <a:xfrm>
                <a:off x="416" y="2672"/>
                <a:ext cx="0" cy="33"/>
              </a:xfrm>
              <a:prstGeom prst="straightConnector1">
                <a:avLst/>
              </a:prstGeom>
              <a:noFill/>
              <a:ln cap="rnd" cmpd="sng" w="12700">
                <a:solidFill>
                  <a:srgbClr val="E41165"/>
                </a:solidFill>
                <a:prstDash val="solid"/>
                <a:round/>
                <a:headEnd len="med" w="med" type="none"/>
                <a:tailEnd len="med" w="med" type="none"/>
              </a:ln>
            </p:spPr>
          </p:cxnSp>
          <p:cxnSp>
            <p:nvCxnSpPr>
              <p:cNvPr id="767" name="Google Shape;767;p24"/>
              <p:cNvCxnSpPr/>
              <p:nvPr/>
            </p:nvCxnSpPr>
            <p:spPr>
              <a:xfrm>
                <a:off x="416" y="2731"/>
                <a:ext cx="0" cy="10"/>
              </a:xfrm>
              <a:prstGeom prst="straightConnector1">
                <a:avLst/>
              </a:prstGeom>
              <a:noFill/>
              <a:ln cap="rnd" cmpd="sng" w="12700">
                <a:solidFill>
                  <a:srgbClr val="E41165"/>
                </a:solidFill>
                <a:prstDash val="solid"/>
                <a:round/>
                <a:headEnd len="med" w="med" type="none"/>
                <a:tailEnd len="med" w="med" type="none"/>
              </a:ln>
            </p:spPr>
          </p:cxnSp>
          <p:sp>
            <p:nvSpPr>
              <p:cNvPr id="768" name="Google Shape;768;p24"/>
              <p:cNvSpPr/>
              <p:nvPr/>
            </p:nvSpPr>
            <p:spPr>
              <a:xfrm>
                <a:off x="264" y="2588"/>
                <a:ext cx="63" cy="120"/>
              </a:xfrm>
              <a:custGeom>
                <a:rect b="b" l="l" r="r" t="t"/>
                <a:pathLst>
                  <a:path extrusionOk="0" h="95" w="50">
                    <a:moveTo>
                      <a:pt x="0" y="72"/>
                    </a:moveTo>
                    <a:cubicBezTo>
                      <a:pt x="0" y="85"/>
                      <a:pt x="11" y="95"/>
                      <a:pt x="25" y="95"/>
                    </a:cubicBezTo>
                    <a:cubicBezTo>
                      <a:pt x="38" y="95"/>
                      <a:pt x="50" y="85"/>
                      <a:pt x="50" y="72"/>
                    </a:cubicBezTo>
                    <a:cubicBezTo>
                      <a:pt x="50" y="59"/>
                      <a:pt x="36" y="53"/>
                      <a:pt x="25" y="48"/>
                    </a:cubicBezTo>
                    <a:cubicBezTo>
                      <a:pt x="13" y="42"/>
                      <a:pt x="0" y="36"/>
                      <a:pt x="0" y="23"/>
                    </a:cubicBezTo>
                    <a:cubicBezTo>
                      <a:pt x="0" y="10"/>
                      <a:pt x="11" y="0"/>
                      <a:pt x="25" y="0"/>
                    </a:cubicBezTo>
                    <a:cubicBezTo>
                      <a:pt x="38" y="0"/>
                      <a:pt x="50" y="10"/>
                      <a:pt x="50" y="23"/>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769" name="Google Shape;769;p24"/>
              <p:cNvCxnSpPr/>
              <p:nvPr/>
            </p:nvCxnSpPr>
            <p:spPr>
              <a:xfrm rot="10800000">
                <a:off x="295" y="2566"/>
                <a:ext cx="0" cy="22"/>
              </a:xfrm>
              <a:prstGeom prst="straightConnector1">
                <a:avLst/>
              </a:prstGeom>
              <a:noFill/>
              <a:ln cap="rnd" cmpd="sng" w="12700">
                <a:solidFill>
                  <a:srgbClr val="E41165"/>
                </a:solidFill>
                <a:prstDash val="solid"/>
                <a:miter lim="800000"/>
                <a:headEnd len="med" w="med" type="none"/>
                <a:tailEnd len="med" w="med" type="none"/>
              </a:ln>
            </p:spPr>
          </p:cxnSp>
          <p:cxnSp>
            <p:nvCxnSpPr>
              <p:cNvPr id="770" name="Google Shape;770;p24"/>
              <p:cNvCxnSpPr/>
              <p:nvPr/>
            </p:nvCxnSpPr>
            <p:spPr>
              <a:xfrm rot="10800000">
                <a:off x="295" y="2708"/>
                <a:ext cx="0" cy="21"/>
              </a:xfrm>
              <a:prstGeom prst="straightConnector1">
                <a:avLst/>
              </a:prstGeom>
              <a:noFill/>
              <a:ln cap="rnd" cmpd="sng" w="12700">
                <a:solidFill>
                  <a:srgbClr val="E41165"/>
                </a:solidFill>
                <a:prstDash val="solid"/>
                <a:miter lim="800000"/>
                <a:headEnd len="med" w="med" type="none"/>
                <a:tailEnd len="med" w="med" type="none"/>
              </a:ln>
            </p:spPr>
          </p:cxnSp>
        </p:grpSp>
        <p:sp>
          <p:nvSpPr>
            <p:cNvPr id="771" name="Google Shape;771;p24"/>
            <p:cNvSpPr/>
            <p:nvPr/>
          </p:nvSpPr>
          <p:spPr>
            <a:xfrm>
              <a:off x="296010" y="4173242"/>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72" name="Google Shape;772;p24"/>
            <p:cNvSpPr/>
            <p:nvPr/>
          </p:nvSpPr>
          <p:spPr>
            <a:xfrm>
              <a:off x="929074" y="3538478"/>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56</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773" name="Google Shape;773;p24"/>
            <p:cNvCxnSpPr/>
            <p:nvPr/>
          </p:nvCxnSpPr>
          <p:spPr>
            <a:xfrm>
              <a:off x="1888556" y="3462876"/>
              <a:ext cx="0" cy="932413"/>
            </a:xfrm>
            <a:prstGeom prst="straightConnector1">
              <a:avLst/>
            </a:prstGeom>
            <a:noFill/>
            <a:ln cap="flat" cmpd="sng" w="9525">
              <a:solidFill>
                <a:srgbClr val="7F7F7F"/>
              </a:solidFill>
              <a:prstDash val="solid"/>
              <a:round/>
              <a:headEnd len="sm" w="sm" type="none"/>
              <a:tailEnd len="sm" w="sm" type="none"/>
            </a:ln>
          </p:spPr>
        </p:cxnSp>
        <p:sp>
          <p:nvSpPr>
            <p:cNvPr id="774" name="Google Shape;774;p24"/>
            <p:cNvSpPr/>
            <p:nvPr/>
          </p:nvSpPr>
          <p:spPr>
            <a:xfrm>
              <a:off x="2606154" y="822411"/>
              <a:ext cx="1086316" cy="3385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Lorem ipsum dolor sit amet </a:t>
              </a:r>
              <a:endParaRPr b="1" sz="1100">
                <a:solidFill>
                  <a:schemeClr val="dk1"/>
                </a:solidFill>
                <a:latin typeface="Calibri"/>
                <a:ea typeface="Calibri"/>
                <a:cs typeface="Calibri"/>
                <a:sym typeface="Calibri"/>
              </a:endParaRPr>
            </a:p>
          </p:txBody>
        </p:sp>
        <p:grpSp>
          <p:nvGrpSpPr>
            <p:cNvPr id="775" name="Google Shape;775;p24"/>
            <p:cNvGrpSpPr/>
            <p:nvPr/>
          </p:nvGrpSpPr>
          <p:grpSpPr>
            <a:xfrm>
              <a:off x="2650338" y="1131607"/>
              <a:ext cx="997948" cy="973961"/>
              <a:chOff x="2650336" y="1276569"/>
              <a:chExt cx="997948" cy="973961"/>
            </a:xfrm>
          </p:grpSpPr>
          <p:grpSp>
            <p:nvGrpSpPr>
              <p:cNvPr id="776" name="Google Shape;776;p24"/>
              <p:cNvGrpSpPr/>
              <p:nvPr/>
            </p:nvGrpSpPr>
            <p:grpSpPr>
              <a:xfrm>
                <a:off x="2650336" y="1276569"/>
                <a:ext cx="997948" cy="973961"/>
                <a:chOff x="2703195" y="1388537"/>
                <a:chExt cx="997948" cy="973961"/>
              </a:xfrm>
            </p:grpSpPr>
            <p:sp>
              <p:nvSpPr>
                <p:cNvPr id="777" name="Google Shape;777;p24"/>
                <p:cNvSpPr/>
                <p:nvPr/>
              </p:nvSpPr>
              <p:spPr>
                <a:xfrm rot="6721867">
                  <a:off x="2816177" y="1501518"/>
                  <a:ext cx="747998" cy="747998"/>
                </a:xfrm>
                <a:prstGeom prst="chord">
                  <a:avLst>
                    <a:gd fmla="val 2740510" name="adj1"/>
                    <a:gd fmla="val 16208969" name="adj2"/>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cxnSp>
              <p:nvCxnSpPr>
                <p:cNvPr id="778" name="Google Shape;778;p24"/>
                <p:cNvCxnSpPr/>
                <p:nvPr/>
              </p:nvCxnSpPr>
              <p:spPr>
                <a:xfrm rot="10800000">
                  <a:off x="2703195" y="2014020"/>
                  <a:ext cx="997948" cy="0"/>
                </a:xfrm>
                <a:prstGeom prst="straightConnector1">
                  <a:avLst/>
                </a:prstGeom>
                <a:noFill/>
                <a:ln cap="flat" cmpd="sng" w="9525">
                  <a:solidFill>
                    <a:srgbClr val="1E2323"/>
                  </a:solidFill>
                  <a:prstDash val="solid"/>
                  <a:round/>
                  <a:headEnd len="sm" w="sm" type="none"/>
                  <a:tailEnd len="sm" w="sm" type="none"/>
                </a:ln>
              </p:spPr>
            </p:cxnSp>
          </p:grpSp>
          <p:sp>
            <p:nvSpPr>
              <p:cNvPr id="779" name="Google Shape;779;p24"/>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lt1"/>
                    </a:solidFill>
                    <a:latin typeface="Calibri"/>
                    <a:ea typeface="Calibri"/>
                    <a:cs typeface="Calibri"/>
                    <a:sym typeface="Calibri"/>
                  </a:rPr>
                  <a:t>Lorem ipsum </a:t>
                </a:r>
                <a:endParaRPr/>
              </a:p>
            </p:txBody>
          </p:sp>
          <p:sp>
            <p:nvSpPr>
              <p:cNvPr id="780" name="Google Shape;780;p24"/>
              <p:cNvSpPr/>
              <p:nvPr/>
            </p:nvSpPr>
            <p:spPr>
              <a:xfrm>
                <a:off x="3062224" y="1492546"/>
                <a:ext cx="174172" cy="174172"/>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lt1"/>
                    </a:solidFill>
                    <a:latin typeface="Calibri"/>
                    <a:ea typeface="Calibri"/>
                    <a:cs typeface="Calibri"/>
                    <a:sym typeface="Calibri"/>
                  </a:rPr>
                  <a:t>1</a:t>
                </a:r>
                <a:endParaRPr/>
              </a:p>
            </p:txBody>
          </p:sp>
        </p:grpSp>
        <p:grpSp>
          <p:nvGrpSpPr>
            <p:cNvPr id="781" name="Google Shape;781;p24"/>
            <p:cNvGrpSpPr/>
            <p:nvPr/>
          </p:nvGrpSpPr>
          <p:grpSpPr>
            <a:xfrm>
              <a:off x="2650338" y="1871836"/>
              <a:ext cx="997948" cy="973961"/>
              <a:chOff x="2650336" y="1276569"/>
              <a:chExt cx="997948" cy="973961"/>
            </a:xfrm>
          </p:grpSpPr>
          <p:grpSp>
            <p:nvGrpSpPr>
              <p:cNvPr id="782" name="Google Shape;782;p24"/>
              <p:cNvGrpSpPr/>
              <p:nvPr/>
            </p:nvGrpSpPr>
            <p:grpSpPr>
              <a:xfrm>
                <a:off x="2650336" y="1276569"/>
                <a:ext cx="997948" cy="973961"/>
                <a:chOff x="2703195" y="1388537"/>
                <a:chExt cx="997948" cy="973961"/>
              </a:xfrm>
            </p:grpSpPr>
            <p:sp>
              <p:nvSpPr>
                <p:cNvPr id="783" name="Google Shape;783;p24"/>
                <p:cNvSpPr/>
                <p:nvPr/>
              </p:nvSpPr>
              <p:spPr>
                <a:xfrm rot="6721867">
                  <a:off x="2816177" y="1501518"/>
                  <a:ext cx="747998" cy="747998"/>
                </a:xfrm>
                <a:prstGeom prst="chord">
                  <a:avLst>
                    <a:gd fmla="val 2760907" name="adj1"/>
                    <a:gd fmla="val 16234343" name="adj2"/>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cxnSp>
              <p:nvCxnSpPr>
                <p:cNvPr id="784" name="Google Shape;784;p24"/>
                <p:cNvCxnSpPr/>
                <p:nvPr/>
              </p:nvCxnSpPr>
              <p:spPr>
                <a:xfrm rot="10800000">
                  <a:off x="2703195" y="2014020"/>
                  <a:ext cx="997948" cy="0"/>
                </a:xfrm>
                <a:prstGeom prst="straightConnector1">
                  <a:avLst/>
                </a:prstGeom>
                <a:noFill/>
                <a:ln cap="flat" cmpd="sng" w="9525">
                  <a:solidFill>
                    <a:srgbClr val="1E2323"/>
                  </a:solidFill>
                  <a:prstDash val="solid"/>
                  <a:round/>
                  <a:headEnd len="sm" w="sm" type="none"/>
                  <a:tailEnd len="sm" w="sm" type="none"/>
                </a:ln>
              </p:spPr>
            </p:cxnSp>
          </p:grpSp>
          <p:sp>
            <p:nvSpPr>
              <p:cNvPr id="785" name="Google Shape;785;p24"/>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lt1"/>
                    </a:solidFill>
                    <a:latin typeface="Calibri"/>
                    <a:ea typeface="Calibri"/>
                    <a:cs typeface="Calibri"/>
                    <a:sym typeface="Calibri"/>
                  </a:rPr>
                  <a:t>Lorem ipsum </a:t>
                </a:r>
                <a:endParaRPr/>
              </a:p>
            </p:txBody>
          </p:sp>
          <p:sp>
            <p:nvSpPr>
              <p:cNvPr id="786" name="Google Shape;786;p24"/>
              <p:cNvSpPr/>
              <p:nvPr/>
            </p:nvSpPr>
            <p:spPr>
              <a:xfrm>
                <a:off x="3062224" y="1492546"/>
                <a:ext cx="174172" cy="174172"/>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lt1"/>
                    </a:solidFill>
                    <a:latin typeface="Calibri"/>
                    <a:ea typeface="Calibri"/>
                    <a:cs typeface="Calibri"/>
                    <a:sym typeface="Calibri"/>
                  </a:rPr>
                  <a:t>2</a:t>
                </a:r>
                <a:endParaRPr/>
              </a:p>
            </p:txBody>
          </p:sp>
        </p:grpSp>
        <p:grpSp>
          <p:nvGrpSpPr>
            <p:cNvPr id="787" name="Google Shape;787;p24"/>
            <p:cNvGrpSpPr/>
            <p:nvPr/>
          </p:nvGrpSpPr>
          <p:grpSpPr>
            <a:xfrm>
              <a:off x="2650338" y="2636947"/>
              <a:ext cx="997948" cy="973961"/>
              <a:chOff x="2650336" y="1276569"/>
              <a:chExt cx="997948" cy="973961"/>
            </a:xfrm>
          </p:grpSpPr>
          <p:grpSp>
            <p:nvGrpSpPr>
              <p:cNvPr id="788" name="Google Shape;788;p24"/>
              <p:cNvGrpSpPr/>
              <p:nvPr/>
            </p:nvGrpSpPr>
            <p:grpSpPr>
              <a:xfrm>
                <a:off x="2650336" y="1276569"/>
                <a:ext cx="997948" cy="973961"/>
                <a:chOff x="2703195" y="1388537"/>
                <a:chExt cx="997948" cy="973961"/>
              </a:xfrm>
            </p:grpSpPr>
            <p:sp>
              <p:nvSpPr>
                <p:cNvPr id="789" name="Google Shape;789;p24"/>
                <p:cNvSpPr/>
                <p:nvPr/>
              </p:nvSpPr>
              <p:spPr>
                <a:xfrm rot="6721867">
                  <a:off x="2816177" y="1501518"/>
                  <a:ext cx="747998" cy="747998"/>
                </a:xfrm>
                <a:prstGeom prst="chord">
                  <a:avLst>
                    <a:gd fmla="val 2736888" name="adj1"/>
                    <a:gd fmla="val 16229284" name="adj2"/>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cxnSp>
              <p:nvCxnSpPr>
                <p:cNvPr id="790" name="Google Shape;790;p24"/>
                <p:cNvCxnSpPr/>
                <p:nvPr/>
              </p:nvCxnSpPr>
              <p:spPr>
                <a:xfrm rot="10800000">
                  <a:off x="2703195" y="2014020"/>
                  <a:ext cx="997948" cy="0"/>
                </a:xfrm>
                <a:prstGeom prst="straightConnector1">
                  <a:avLst/>
                </a:prstGeom>
                <a:noFill/>
                <a:ln cap="flat" cmpd="sng" w="9525">
                  <a:solidFill>
                    <a:srgbClr val="1E2323"/>
                  </a:solidFill>
                  <a:prstDash val="solid"/>
                  <a:round/>
                  <a:headEnd len="sm" w="sm" type="none"/>
                  <a:tailEnd len="sm" w="sm" type="none"/>
                </a:ln>
              </p:spPr>
            </p:cxnSp>
          </p:grpSp>
          <p:sp>
            <p:nvSpPr>
              <p:cNvPr id="791" name="Google Shape;791;p24"/>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lt1"/>
                    </a:solidFill>
                    <a:latin typeface="Calibri"/>
                    <a:ea typeface="Calibri"/>
                    <a:cs typeface="Calibri"/>
                    <a:sym typeface="Calibri"/>
                  </a:rPr>
                  <a:t>Lorem ipsum </a:t>
                </a:r>
                <a:endParaRPr/>
              </a:p>
            </p:txBody>
          </p:sp>
          <p:sp>
            <p:nvSpPr>
              <p:cNvPr id="792" name="Google Shape;792;p24"/>
              <p:cNvSpPr/>
              <p:nvPr/>
            </p:nvSpPr>
            <p:spPr>
              <a:xfrm>
                <a:off x="3062224" y="1492546"/>
                <a:ext cx="174172" cy="174172"/>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lt1"/>
                    </a:solidFill>
                    <a:latin typeface="Calibri"/>
                    <a:ea typeface="Calibri"/>
                    <a:cs typeface="Calibri"/>
                    <a:sym typeface="Calibri"/>
                  </a:rPr>
                  <a:t>3</a:t>
                </a:r>
                <a:endParaRPr/>
              </a:p>
            </p:txBody>
          </p:sp>
        </p:grpSp>
        <p:cxnSp>
          <p:nvCxnSpPr>
            <p:cNvPr id="793" name="Google Shape;793;p24"/>
            <p:cNvCxnSpPr/>
            <p:nvPr/>
          </p:nvCxnSpPr>
          <p:spPr>
            <a:xfrm rot="10800000">
              <a:off x="6422133" y="2248795"/>
              <a:ext cx="2444621" cy="0"/>
            </a:xfrm>
            <a:prstGeom prst="straightConnector1">
              <a:avLst/>
            </a:prstGeom>
            <a:noFill/>
            <a:ln cap="flat" cmpd="sng" w="9525">
              <a:solidFill>
                <a:srgbClr val="7F7F7F"/>
              </a:solidFill>
              <a:prstDash val="solid"/>
              <a:round/>
              <a:headEnd len="sm" w="sm" type="none"/>
              <a:tailEnd len="sm" w="sm" type="none"/>
            </a:ln>
          </p:spPr>
        </p:cxnSp>
        <p:sp>
          <p:nvSpPr>
            <p:cNvPr id="794" name="Google Shape;794;p24"/>
            <p:cNvSpPr/>
            <p:nvPr/>
          </p:nvSpPr>
          <p:spPr>
            <a:xfrm>
              <a:off x="6485167" y="1914797"/>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95" name="Google Shape;795;p24"/>
            <p:cNvSpPr/>
            <p:nvPr/>
          </p:nvSpPr>
          <p:spPr>
            <a:xfrm>
              <a:off x="6527364" y="1315120"/>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33</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796" name="Google Shape;796;p24"/>
            <p:cNvCxnSpPr/>
            <p:nvPr/>
          </p:nvCxnSpPr>
          <p:spPr>
            <a:xfrm rot="10800000">
              <a:off x="6422133" y="3356027"/>
              <a:ext cx="2444621" cy="0"/>
            </a:xfrm>
            <a:prstGeom prst="straightConnector1">
              <a:avLst/>
            </a:prstGeom>
            <a:noFill/>
            <a:ln cap="flat" cmpd="sng" w="9525">
              <a:solidFill>
                <a:srgbClr val="7F7F7F"/>
              </a:solidFill>
              <a:prstDash val="solid"/>
              <a:round/>
              <a:headEnd len="sm" w="sm" type="none"/>
              <a:tailEnd len="sm" w="sm" type="none"/>
            </a:ln>
          </p:spPr>
        </p:cxnSp>
        <p:sp>
          <p:nvSpPr>
            <p:cNvPr id="797" name="Google Shape;797;p24"/>
            <p:cNvSpPr/>
            <p:nvPr/>
          </p:nvSpPr>
          <p:spPr>
            <a:xfrm>
              <a:off x="6482284" y="3025613"/>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798" name="Google Shape;798;p24"/>
            <p:cNvSpPr/>
            <p:nvPr/>
          </p:nvSpPr>
          <p:spPr>
            <a:xfrm>
              <a:off x="6527364" y="2434793"/>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46</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799" name="Google Shape;799;p24"/>
            <p:cNvSpPr/>
            <p:nvPr/>
          </p:nvSpPr>
          <p:spPr>
            <a:xfrm>
              <a:off x="6489694" y="4195867"/>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800" name="Google Shape;800;p24"/>
            <p:cNvSpPr/>
            <p:nvPr/>
          </p:nvSpPr>
          <p:spPr>
            <a:xfrm>
              <a:off x="6527364" y="3566907"/>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69</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pSp>
          <p:nvGrpSpPr>
            <p:cNvPr id="801" name="Google Shape;801;p24"/>
            <p:cNvGrpSpPr/>
            <p:nvPr/>
          </p:nvGrpSpPr>
          <p:grpSpPr>
            <a:xfrm>
              <a:off x="8059279" y="3510782"/>
              <a:ext cx="675612" cy="547956"/>
              <a:chOff x="5012" y="2340"/>
              <a:chExt cx="561" cy="455"/>
            </a:xfrm>
          </p:grpSpPr>
          <p:sp>
            <p:nvSpPr>
              <p:cNvPr id="802" name="Google Shape;802;p24"/>
              <p:cNvSpPr/>
              <p:nvPr/>
            </p:nvSpPr>
            <p:spPr>
              <a:xfrm>
                <a:off x="5012" y="2520"/>
                <a:ext cx="137" cy="275"/>
              </a:xfrm>
              <a:custGeom>
                <a:rect b="b" l="l" r="r" t="t"/>
                <a:pathLst>
                  <a:path extrusionOk="0" h="114" w="57">
                    <a:moveTo>
                      <a:pt x="0" y="0"/>
                    </a:moveTo>
                    <a:cubicBezTo>
                      <a:pt x="0" y="0"/>
                      <a:pt x="13" y="33"/>
                      <a:pt x="57" y="48"/>
                    </a:cubicBezTo>
                    <a:cubicBezTo>
                      <a:pt x="57" y="114"/>
                      <a:pt x="57" y="114"/>
                      <a:pt x="57" y="114"/>
                    </a:cubicBezTo>
                    <a:cubicBezTo>
                      <a:pt x="13" y="99"/>
                      <a:pt x="0" y="66"/>
                      <a:pt x="0" y="66"/>
                    </a:cubicBezTo>
                    <a:lnTo>
                      <a:pt x="0" y="0"/>
                    </a:lnTo>
                    <a:close/>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803" name="Google Shape;803;p24"/>
              <p:cNvCxnSpPr/>
              <p:nvPr/>
            </p:nvCxnSpPr>
            <p:spPr>
              <a:xfrm flipH="1">
                <a:off x="5149" y="2467"/>
                <a:ext cx="172" cy="169"/>
              </a:xfrm>
              <a:prstGeom prst="straightConnector1">
                <a:avLst/>
              </a:prstGeom>
              <a:noFill/>
              <a:ln cap="rnd" cmpd="sng" w="12700">
                <a:solidFill>
                  <a:srgbClr val="7F7F7F"/>
                </a:solidFill>
                <a:prstDash val="solid"/>
                <a:round/>
                <a:headEnd len="med" w="med" type="none"/>
                <a:tailEnd len="med" w="med" type="none"/>
              </a:ln>
            </p:spPr>
          </p:cxnSp>
          <p:cxnSp>
            <p:nvCxnSpPr>
              <p:cNvPr id="804" name="Google Shape;804;p24"/>
              <p:cNvCxnSpPr/>
              <p:nvPr/>
            </p:nvCxnSpPr>
            <p:spPr>
              <a:xfrm flipH="1">
                <a:off x="5149" y="2706"/>
                <a:ext cx="89" cy="89"/>
              </a:xfrm>
              <a:prstGeom prst="straightConnector1">
                <a:avLst/>
              </a:prstGeom>
              <a:noFill/>
              <a:ln cap="flat" cmpd="sng" w="12700">
                <a:solidFill>
                  <a:srgbClr val="7F7F7F"/>
                </a:solidFill>
                <a:prstDash val="solid"/>
                <a:round/>
                <a:headEnd len="med" w="med" type="none"/>
                <a:tailEnd len="med" w="med" type="none"/>
              </a:ln>
            </p:spPr>
          </p:cxnSp>
          <p:cxnSp>
            <p:nvCxnSpPr>
              <p:cNvPr id="805" name="Google Shape;805;p24"/>
              <p:cNvCxnSpPr/>
              <p:nvPr/>
            </p:nvCxnSpPr>
            <p:spPr>
              <a:xfrm flipH="1">
                <a:off x="5283" y="2467"/>
                <a:ext cx="38" cy="128"/>
              </a:xfrm>
              <a:prstGeom prst="straightConnector1">
                <a:avLst/>
              </a:prstGeom>
              <a:noFill/>
              <a:ln cap="rnd" cmpd="sng" w="12700">
                <a:solidFill>
                  <a:srgbClr val="7F7F7F"/>
                </a:solidFill>
                <a:prstDash val="solid"/>
                <a:round/>
                <a:headEnd len="med" w="med" type="none"/>
                <a:tailEnd len="med" w="med" type="none"/>
              </a:ln>
            </p:spPr>
          </p:cxnSp>
          <p:cxnSp>
            <p:nvCxnSpPr>
              <p:cNvPr id="806" name="Google Shape;806;p24"/>
              <p:cNvCxnSpPr/>
              <p:nvPr/>
            </p:nvCxnSpPr>
            <p:spPr>
              <a:xfrm flipH="1" rot="10800000">
                <a:off x="5012" y="2467"/>
                <a:ext cx="309" cy="53"/>
              </a:xfrm>
              <a:prstGeom prst="straightConnector1">
                <a:avLst/>
              </a:prstGeom>
              <a:noFill/>
              <a:ln cap="rnd" cmpd="sng" w="12700">
                <a:solidFill>
                  <a:srgbClr val="7F7F7F"/>
                </a:solidFill>
                <a:prstDash val="solid"/>
                <a:round/>
                <a:headEnd len="med" w="med" type="none"/>
                <a:tailEnd len="med" w="med" type="none"/>
              </a:ln>
            </p:spPr>
          </p:cxnSp>
          <p:sp>
            <p:nvSpPr>
              <p:cNvPr id="807" name="Google Shape;807;p24"/>
              <p:cNvSpPr/>
              <p:nvPr/>
            </p:nvSpPr>
            <p:spPr>
              <a:xfrm>
                <a:off x="5082" y="2340"/>
                <a:ext cx="491" cy="445"/>
              </a:xfrm>
              <a:custGeom>
                <a:rect b="b" l="l" r="r" t="t"/>
                <a:pathLst>
                  <a:path extrusionOk="0" h="185" w="205">
                    <a:moveTo>
                      <a:pt x="205" y="54"/>
                    </a:moveTo>
                    <a:cubicBezTo>
                      <a:pt x="205" y="131"/>
                      <a:pt x="205" y="131"/>
                      <a:pt x="205" y="131"/>
                    </a:cubicBezTo>
                    <a:cubicBezTo>
                      <a:pt x="205" y="161"/>
                      <a:pt x="159" y="185"/>
                      <a:pt x="102" y="185"/>
                    </a:cubicBezTo>
                    <a:cubicBezTo>
                      <a:pt x="96" y="185"/>
                      <a:pt x="90" y="185"/>
                      <a:pt x="84" y="185"/>
                    </a:cubicBezTo>
                    <a:cubicBezTo>
                      <a:pt x="84" y="108"/>
                      <a:pt x="84" y="108"/>
                      <a:pt x="84" y="108"/>
                    </a:cubicBezTo>
                    <a:cubicBezTo>
                      <a:pt x="89" y="108"/>
                      <a:pt x="97" y="108"/>
                      <a:pt x="102" y="108"/>
                    </a:cubicBezTo>
                    <a:cubicBezTo>
                      <a:pt x="159" y="108"/>
                      <a:pt x="205" y="84"/>
                      <a:pt x="205" y="54"/>
                    </a:cubicBezTo>
                    <a:cubicBezTo>
                      <a:pt x="205" y="24"/>
                      <a:pt x="159" y="0"/>
                      <a:pt x="102" y="0"/>
                    </a:cubicBezTo>
                    <a:cubicBezTo>
                      <a:pt x="45" y="0"/>
                      <a:pt x="0" y="24"/>
                      <a:pt x="0" y="54"/>
                    </a:cubicBezTo>
                    <a:cubicBezTo>
                      <a:pt x="0" y="59"/>
                      <a:pt x="1" y="64"/>
                      <a:pt x="3" y="69"/>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08" name="Google Shape;808;p24"/>
            <p:cNvGrpSpPr/>
            <p:nvPr/>
          </p:nvGrpSpPr>
          <p:grpSpPr>
            <a:xfrm>
              <a:off x="8065177" y="1393496"/>
              <a:ext cx="663818" cy="499892"/>
              <a:chOff x="4852" y="915"/>
              <a:chExt cx="737" cy="555"/>
            </a:xfrm>
          </p:grpSpPr>
          <p:sp>
            <p:nvSpPr>
              <p:cNvPr id="809" name="Google Shape;809;p24"/>
              <p:cNvSpPr/>
              <p:nvPr/>
            </p:nvSpPr>
            <p:spPr>
              <a:xfrm>
                <a:off x="5264" y="1146"/>
                <a:ext cx="325" cy="324"/>
              </a:xfrm>
              <a:custGeom>
                <a:rect b="b" l="l" r="r" t="t"/>
                <a:pathLst>
                  <a:path extrusionOk="0" h="135" w="136">
                    <a:moveTo>
                      <a:pt x="44" y="23"/>
                    </a:moveTo>
                    <a:cubicBezTo>
                      <a:pt x="40" y="25"/>
                      <a:pt x="36" y="28"/>
                      <a:pt x="32" y="31"/>
                    </a:cubicBezTo>
                    <a:cubicBezTo>
                      <a:pt x="15" y="25"/>
                      <a:pt x="15" y="25"/>
                      <a:pt x="15" y="25"/>
                    </a:cubicBezTo>
                    <a:cubicBezTo>
                      <a:pt x="5" y="41"/>
                      <a:pt x="5" y="41"/>
                      <a:pt x="5" y="41"/>
                    </a:cubicBezTo>
                    <a:cubicBezTo>
                      <a:pt x="19" y="53"/>
                      <a:pt x="19" y="53"/>
                      <a:pt x="19" y="53"/>
                    </a:cubicBezTo>
                    <a:cubicBezTo>
                      <a:pt x="18" y="58"/>
                      <a:pt x="17" y="62"/>
                      <a:pt x="17" y="67"/>
                    </a:cubicBezTo>
                    <a:cubicBezTo>
                      <a:pt x="0" y="75"/>
                      <a:pt x="0" y="75"/>
                      <a:pt x="0" y="75"/>
                    </a:cubicBezTo>
                    <a:cubicBezTo>
                      <a:pt x="5" y="93"/>
                      <a:pt x="5" y="93"/>
                      <a:pt x="5" y="93"/>
                    </a:cubicBezTo>
                    <a:cubicBezTo>
                      <a:pt x="23" y="92"/>
                      <a:pt x="23" y="92"/>
                      <a:pt x="23" y="92"/>
                    </a:cubicBezTo>
                    <a:cubicBezTo>
                      <a:pt x="26" y="96"/>
                      <a:pt x="29" y="100"/>
                      <a:pt x="32" y="104"/>
                    </a:cubicBezTo>
                    <a:cubicBezTo>
                      <a:pt x="25" y="121"/>
                      <a:pt x="25" y="121"/>
                      <a:pt x="25" y="121"/>
                    </a:cubicBezTo>
                    <a:cubicBezTo>
                      <a:pt x="42" y="130"/>
                      <a:pt x="42" y="130"/>
                      <a:pt x="42" y="130"/>
                    </a:cubicBezTo>
                    <a:cubicBezTo>
                      <a:pt x="53" y="116"/>
                      <a:pt x="53" y="116"/>
                      <a:pt x="53" y="116"/>
                    </a:cubicBezTo>
                    <a:cubicBezTo>
                      <a:pt x="58" y="118"/>
                      <a:pt x="63" y="119"/>
                      <a:pt x="68" y="119"/>
                    </a:cubicBezTo>
                    <a:cubicBezTo>
                      <a:pt x="75" y="135"/>
                      <a:pt x="75" y="135"/>
                      <a:pt x="75" y="135"/>
                    </a:cubicBezTo>
                    <a:cubicBezTo>
                      <a:pt x="94" y="131"/>
                      <a:pt x="94" y="131"/>
                      <a:pt x="94" y="131"/>
                    </a:cubicBezTo>
                    <a:cubicBezTo>
                      <a:pt x="92" y="113"/>
                      <a:pt x="92" y="113"/>
                      <a:pt x="92" y="113"/>
                    </a:cubicBezTo>
                    <a:cubicBezTo>
                      <a:pt x="97" y="110"/>
                      <a:pt x="101" y="107"/>
                      <a:pt x="104" y="104"/>
                    </a:cubicBezTo>
                    <a:cubicBezTo>
                      <a:pt x="121" y="111"/>
                      <a:pt x="121" y="111"/>
                      <a:pt x="121" y="111"/>
                    </a:cubicBezTo>
                    <a:cubicBezTo>
                      <a:pt x="131" y="94"/>
                      <a:pt x="131" y="94"/>
                      <a:pt x="131" y="94"/>
                    </a:cubicBezTo>
                    <a:cubicBezTo>
                      <a:pt x="117" y="82"/>
                      <a:pt x="117" y="82"/>
                      <a:pt x="117" y="82"/>
                    </a:cubicBezTo>
                    <a:cubicBezTo>
                      <a:pt x="118" y="78"/>
                      <a:pt x="119" y="73"/>
                      <a:pt x="119" y="68"/>
                    </a:cubicBezTo>
                    <a:cubicBezTo>
                      <a:pt x="136" y="61"/>
                      <a:pt x="136" y="61"/>
                      <a:pt x="136" y="61"/>
                    </a:cubicBezTo>
                    <a:cubicBezTo>
                      <a:pt x="131" y="42"/>
                      <a:pt x="131" y="42"/>
                      <a:pt x="131" y="42"/>
                    </a:cubicBezTo>
                    <a:cubicBezTo>
                      <a:pt x="113" y="44"/>
                      <a:pt x="113" y="44"/>
                      <a:pt x="113" y="44"/>
                    </a:cubicBezTo>
                    <a:cubicBezTo>
                      <a:pt x="111" y="39"/>
                      <a:pt x="108" y="35"/>
                      <a:pt x="104" y="32"/>
                    </a:cubicBezTo>
                    <a:cubicBezTo>
                      <a:pt x="111" y="15"/>
                      <a:pt x="111" y="15"/>
                      <a:pt x="111" y="15"/>
                    </a:cubicBezTo>
                    <a:cubicBezTo>
                      <a:pt x="95" y="5"/>
                      <a:pt x="95" y="5"/>
                      <a:pt x="95" y="5"/>
                    </a:cubicBezTo>
                    <a:cubicBezTo>
                      <a:pt x="83" y="19"/>
                      <a:pt x="83" y="19"/>
                      <a:pt x="83" y="19"/>
                    </a:cubicBezTo>
                    <a:cubicBezTo>
                      <a:pt x="78" y="18"/>
                      <a:pt x="73" y="17"/>
                      <a:pt x="68" y="17"/>
                    </a:cubicBezTo>
                    <a:cubicBezTo>
                      <a:pt x="61" y="0"/>
                      <a:pt x="61" y="0"/>
                      <a:pt x="61" y="0"/>
                    </a:cubicBezTo>
                    <a:cubicBezTo>
                      <a:pt x="43" y="5"/>
                      <a:pt x="43" y="5"/>
                      <a:pt x="43" y="5"/>
                    </a:cubicBezTo>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10" name="Google Shape;810;p24"/>
              <p:cNvSpPr/>
              <p:nvPr/>
            </p:nvSpPr>
            <p:spPr>
              <a:xfrm>
                <a:off x="5378" y="1256"/>
                <a:ext cx="101" cy="103"/>
              </a:xfrm>
              <a:custGeom>
                <a:rect b="b" l="l" r="r" t="t"/>
                <a:pathLst>
                  <a:path extrusionOk="0" h="43" w="42">
                    <a:moveTo>
                      <a:pt x="11" y="4"/>
                    </a:moveTo>
                    <a:cubicBezTo>
                      <a:pt x="12" y="4"/>
                      <a:pt x="14" y="3"/>
                      <a:pt x="15" y="3"/>
                    </a:cubicBezTo>
                    <a:cubicBezTo>
                      <a:pt x="26" y="0"/>
                      <a:pt x="37" y="6"/>
                      <a:pt x="39" y="17"/>
                    </a:cubicBezTo>
                    <a:cubicBezTo>
                      <a:pt x="42" y="28"/>
                      <a:pt x="35" y="38"/>
                      <a:pt x="25" y="41"/>
                    </a:cubicBezTo>
                    <a:cubicBezTo>
                      <a:pt x="14" y="43"/>
                      <a:pt x="4" y="37"/>
                      <a:pt x="1" y="26"/>
                    </a:cubicBezTo>
                    <a:cubicBezTo>
                      <a:pt x="1" y="25"/>
                      <a:pt x="0" y="23"/>
                      <a:pt x="0" y="21"/>
                    </a:cubicBezTo>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11" name="Google Shape;811;p24"/>
              <p:cNvSpPr/>
              <p:nvPr/>
            </p:nvSpPr>
            <p:spPr>
              <a:xfrm>
                <a:off x="4852" y="915"/>
                <a:ext cx="436" cy="439"/>
              </a:xfrm>
              <a:custGeom>
                <a:rect b="b" l="l" r="r" t="t"/>
                <a:pathLst>
                  <a:path extrusionOk="0" h="183" w="182">
                    <a:moveTo>
                      <a:pt x="32" y="56"/>
                    </a:moveTo>
                    <a:cubicBezTo>
                      <a:pt x="28" y="62"/>
                      <a:pt x="26" y="68"/>
                      <a:pt x="24" y="74"/>
                    </a:cubicBezTo>
                    <a:cubicBezTo>
                      <a:pt x="0" y="78"/>
                      <a:pt x="0" y="78"/>
                      <a:pt x="0" y="78"/>
                    </a:cubicBezTo>
                    <a:cubicBezTo>
                      <a:pt x="0" y="104"/>
                      <a:pt x="0" y="104"/>
                      <a:pt x="0" y="104"/>
                    </a:cubicBezTo>
                    <a:cubicBezTo>
                      <a:pt x="24" y="109"/>
                      <a:pt x="24" y="109"/>
                      <a:pt x="24" y="109"/>
                    </a:cubicBezTo>
                    <a:cubicBezTo>
                      <a:pt x="26" y="115"/>
                      <a:pt x="28" y="121"/>
                      <a:pt x="32" y="127"/>
                    </a:cubicBezTo>
                    <a:cubicBezTo>
                      <a:pt x="17" y="147"/>
                      <a:pt x="17" y="147"/>
                      <a:pt x="17" y="147"/>
                    </a:cubicBezTo>
                    <a:cubicBezTo>
                      <a:pt x="36" y="165"/>
                      <a:pt x="36" y="165"/>
                      <a:pt x="36" y="165"/>
                    </a:cubicBezTo>
                    <a:cubicBezTo>
                      <a:pt x="56" y="151"/>
                      <a:pt x="56" y="151"/>
                      <a:pt x="56" y="151"/>
                    </a:cubicBezTo>
                    <a:cubicBezTo>
                      <a:pt x="61" y="154"/>
                      <a:pt x="67" y="157"/>
                      <a:pt x="74" y="158"/>
                    </a:cubicBezTo>
                    <a:cubicBezTo>
                      <a:pt x="78" y="183"/>
                      <a:pt x="78" y="183"/>
                      <a:pt x="78" y="183"/>
                    </a:cubicBezTo>
                    <a:cubicBezTo>
                      <a:pt x="104" y="183"/>
                      <a:pt x="104" y="183"/>
                      <a:pt x="104" y="183"/>
                    </a:cubicBezTo>
                    <a:cubicBezTo>
                      <a:pt x="108" y="158"/>
                      <a:pt x="108" y="158"/>
                      <a:pt x="108" y="158"/>
                    </a:cubicBezTo>
                    <a:cubicBezTo>
                      <a:pt x="114" y="157"/>
                      <a:pt x="120" y="154"/>
                      <a:pt x="126" y="151"/>
                    </a:cubicBezTo>
                    <a:cubicBezTo>
                      <a:pt x="146" y="165"/>
                      <a:pt x="146" y="165"/>
                      <a:pt x="146" y="165"/>
                    </a:cubicBezTo>
                    <a:cubicBezTo>
                      <a:pt x="165" y="147"/>
                      <a:pt x="165" y="147"/>
                      <a:pt x="165" y="147"/>
                    </a:cubicBezTo>
                    <a:cubicBezTo>
                      <a:pt x="150" y="127"/>
                      <a:pt x="150" y="127"/>
                      <a:pt x="150" y="127"/>
                    </a:cubicBezTo>
                    <a:cubicBezTo>
                      <a:pt x="153" y="121"/>
                      <a:pt x="156" y="115"/>
                      <a:pt x="158" y="108"/>
                    </a:cubicBezTo>
                    <a:cubicBezTo>
                      <a:pt x="182" y="104"/>
                      <a:pt x="182" y="104"/>
                      <a:pt x="182" y="104"/>
                    </a:cubicBezTo>
                    <a:cubicBezTo>
                      <a:pt x="182" y="78"/>
                      <a:pt x="182" y="78"/>
                      <a:pt x="182" y="78"/>
                    </a:cubicBezTo>
                    <a:cubicBezTo>
                      <a:pt x="158" y="74"/>
                      <a:pt x="158" y="74"/>
                      <a:pt x="158" y="74"/>
                    </a:cubicBezTo>
                    <a:cubicBezTo>
                      <a:pt x="156" y="68"/>
                      <a:pt x="153" y="62"/>
                      <a:pt x="150" y="56"/>
                    </a:cubicBezTo>
                    <a:cubicBezTo>
                      <a:pt x="165" y="36"/>
                      <a:pt x="165" y="36"/>
                      <a:pt x="165" y="36"/>
                    </a:cubicBezTo>
                    <a:cubicBezTo>
                      <a:pt x="146" y="18"/>
                      <a:pt x="146" y="18"/>
                      <a:pt x="146" y="18"/>
                    </a:cubicBezTo>
                    <a:cubicBezTo>
                      <a:pt x="126" y="32"/>
                      <a:pt x="126" y="32"/>
                      <a:pt x="126" y="32"/>
                    </a:cubicBezTo>
                    <a:cubicBezTo>
                      <a:pt x="120" y="29"/>
                      <a:pt x="114" y="26"/>
                      <a:pt x="108" y="25"/>
                    </a:cubicBezTo>
                    <a:cubicBezTo>
                      <a:pt x="104" y="0"/>
                      <a:pt x="104" y="0"/>
                      <a:pt x="104" y="0"/>
                    </a:cubicBezTo>
                    <a:cubicBezTo>
                      <a:pt x="78" y="0"/>
                      <a:pt x="78" y="0"/>
                      <a:pt x="78" y="0"/>
                    </a:cubicBezTo>
                    <a:cubicBezTo>
                      <a:pt x="77" y="8"/>
                      <a:pt x="77" y="8"/>
                      <a:pt x="77" y="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12" name="Google Shape;812;p24"/>
              <p:cNvSpPr/>
              <p:nvPr/>
            </p:nvSpPr>
            <p:spPr>
              <a:xfrm>
                <a:off x="4893" y="958"/>
                <a:ext cx="136" cy="58"/>
              </a:xfrm>
              <a:custGeom>
                <a:rect b="b" l="l" r="r" t="t"/>
                <a:pathLst>
                  <a:path extrusionOk="0" h="24" w="57">
                    <a:moveTo>
                      <a:pt x="57" y="7"/>
                    </a:moveTo>
                    <a:cubicBezTo>
                      <a:pt x="50" y="8"/>
                      <a:pt x="44" y="11"/>
                      <a:pt x="39" y="14"/>
                    </a:cubicBezTo>
                    <a:cubicBezTo>
                      <a:pt x="19" y="0"/>
                      <a:pt x="19" y="0"/>
                      <a:pt x="19" y="0"/>
                    </a:cubicBezTo>
                    <a:cubicBezTo>
                      <a:pt x="0" y="18"/>
                      <a:pt x="0" y="18"/>
                      <a:pt x="0" y="18"/>
                    </a:cubicBezTo>
                    <a:cubicBezTo>
                      <a:pt x="5" y="24"/>
                      <a:pt x="5" y="24"/>
                      <a:pt x="5" y="24"/>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13" name="Google Shape;813;p24"/>
              <p:cNvSpPr/>
              <p:nvPr/>
            </p:nvSpPr>
            <p:spPr>
              <a:xfrm>
                <a:off x="4974" y="1035"/>
                <a:ext cx="194" cy="199"/>
              </a:xfrm>
              <a:custGeom>
                <a:rect b="b" l="l" r="r" t="t"/>
                <a:pathLst>
                  <a:path extrusionOk="0" h="83" w="81">
                    <a:moveTo>
                      <a:pt x="18" y="8"/>
                    </a:moveTo>
                    <a:cubicBezTo>
                      <a:pt x="23" y="5"/>
                      <a:pt x="30" y="3"/>
                      <a:pt x="36" y="2"/>
                    </a:cubicBezTo>
                    <a:cubicBezTo>
                      <a:pt x="58" y="0"/>
                      <a:pt x="77" y="16"/>
                      <a:pt x="79" y="38"/>
                    </a:cubicBezTo>
                    <a:cubicBezTo>
                      <a:pt x="81" y="60"/>
                      <a:pt x="65" y="79"/>
                      <a:pt x="43" y="81"/>
                    </a:cubicBezTo>
                    <a:cubicBezTo>
                      <a:pt x="22" y="83"/>
                      <a:pt x="2" y="67"/>
                      <a:pt x="0" y="45"/>
                    </a:cubicBezTo>
                    <a:cubicBezTo>
                      <a:pt x="0" y="37"/>
                      <a:pt x="1" y="29"/>
                      <a:pt x="5" y="23"/>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14" name="Google Shape;814;p24"/>
            <p:cNvGrpSpPr/>
            <p:nvPr/>
          </p:nvGrpSpPr>
          <p:grpSpPr>
            <a:xfrm>
              <a:off x="8030902" y="2437901"/>
              <a:ext cx="732370" cy="471488"/>
              <a:chOff x="8030900" y="2582863"/>
              <a:chExt cx="732370" cy="471488"/>
            </a:xfrm>
          </p:grpSpPr>
          <p:sp>
            <p:nvSpPr>
              <p:cNvPr id="815" name="Google Shape;815;p24"/>
              <p:cNvSpPr/>
              <p:nvPr/>
            </p:nvSpPr>
            <p:spPr>
              <a:xfrm>
                <a:off x="8259171" y="2660312"/>
                <a:ext cx="188867" cy="54350"/>
              </a:xfrm>
              <a:custGeom>
                <a:rect b="b" l="l" r="r" t="t"/>
                <a:pathLst>
                  <a:path extrusionOk="0" h="40" w="139">
                    <a:moveTo>
                      <a:pt x="0" y="0"/>
                    </a:moveTo>
                    <a:lnTo>
                      <a:pt x="139" y="0"/>
                    </a:lnTo>
                    <a:lnTo>
                      <a:pt x="139" y="40"/>
                    </a:lnTo>
                    <a:lnTo>
                      <a:pt x="0" y="40"/>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816" name="Google Shape;816;p24"/>
              <p:cNvCxnSpPr/>
              <p:nvPr/>
            </p:nvCxnSpPr>
            <p:spPr>
              <a:xfrm>
                <a:off x="8385536" y="2660312"/>
                <a:ext cx="0" cy="54350"/>
              </a:xfrm>
              <a:prstGeom prst="straightConnector1">
                <a:avLst/>
              </a:prstGeom>
              <a:noFill/>
              <a:ln cap="flat" cmpd="sng" w="12700">
                <a:solidFill>
                  <a:srgbClr val="7F7F7F"/>
                </a:solidFill>
                <a:prstDash val="solid"/>
                <a:round/>
                <a:headEnd len="med" w="med" type="none"/>
                <a:tailEnd len="med" w="med" type="none"/>
              </a:ln>
            </p:spPr>
          </p:cxnSp>
          <p:sp>
            <p:nvSpPr>
              <p:cNvPr id="817" name="Google Shape;817;p24"/>
              <p:cNvSpPr/>
              <p:nvPr/>
            </p:nvSpPr>
            <p:spPr>
              <a:xfrm>
                <a:off x="8259171" y="2756784"/>
                <a:ext cx="259523" cy="55709"/>
              </a:xfrm>
              <a:custGeom>
                <a:rect b="b" l="l" r="r" t="t"/>
                <a:pathLst>
                  <a:path extrusionOk="0" h="41" w="191">
                    <a:moveTo>
                      <a:pt x="0" y="0"/>
                    </a:moveTo>
                    <a:lnTo>
                      <a:pt x="191" y="0"/>
                    </a:lnTo>
                    <a:lnTo>
                      <a:pt x="191" y="41"/>
                    </a:lnTo>
                    <a:lnTo>
                      <a:pt x="0" y="41"/>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818" name="Google Shape;818;p24"/>
              <p:cNvCxnSpPr/>
              <p:nvPr/>
            </p:nvCxnSpPr>
            <p:spPr>
              <a:xfrm>
                <a:off x="8418146" y="2756784"/>
                <a:ext cx="0" cy="55709"/>
              </a:xfrm>
              <a:prstGeom prst="straightConnector1">
                <a:avLst/>
              </a:prstGeom>
              <a:noFill/>
              <a:ln cap="flat" cmpd="sng" w="12700">
                <a:solidFill>
                  <a:srgbClr val="7F7F7F"/>
                </a:solidFill>
                <a:prstDash val="solid"/>
                <a:round/>
                <a:headEnd len="med" w="med" type="none"/>
                <a:tailEnd len="med" w="med" type="none"/>
              </a:ln>
            </p:spPr>
          </p:cxnSp>
          <p:sp>
            <p:nvSpPr>
              <p:cNvPr id="819" name="Google Shape;819;p24"/>
              <p:cNvSpPr/>
              <p:nvPr/>
            </p:nvSpPr>
            <p:spPr>
              <a:xfrm>
                <a:off x="8259171" y="2853255"/>
                <a:ext cx="303003" cy="55709"/>
              </a:xfrm>
              <a:custGeom>
                <a:rect b="b" l="l" r="r" t="t"/>
                <a:pathLst>
                  <a:path extrusionOk="0" h="41" w="223">
                    <a:moveTo>
                      <a:pt x="0" y="0"/>
                    </a:moveTo>
                    <a:lnTo>
                      <a:pt x="223" y="0"/>
                    </a:lnTo>
                    <a:lnTo>
                      <a:pt x="223" y="41"/>
                    </a:lnTo>
                    <a:lnTo>
                      <a:pt x="0" y="41"/>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820" name="Google Shape;820;p24"/>
              <p:cNvCxnSpPr/>
              <p:nvPr/>
            </p:nvCxnSpPr>
            <p:spPr>
              <a:xfrm>
                <a:off x="8456191" y="2853255"/>
                <a:ext cx="0" cy="55709"/>
              </a:xfrm>
              <a:prstGeom prst="straightConnector1">
                <a:avLst/>
              </a:prstGeom>
              <a:noFill/>
              <a:ln cap="flat" cmpd="sng" w="12700">
                <a:solidFill>
                  <a:srgbClr val="7F7F7F"/>
                </a:solidFill>
                <a:prstDash val="solid"/>
                <a:round/>
                <a:headEnd len="med" w="med" type="none"/>
                <a:tailEnd len="med" w="med" type="none"/>
              </a:ln>
            </p:spPr>
          </p:cxnSp>
          <p:cxnSp>
            <p:nvCxnSpPr>
              <p:cNvPr id="821" name="Google Shape;821;p24"/>
              <p:cNvCxnSpPr/>
              <p:nvPr/>
            </p:nvCxnSpPr>
            <p:spPr>
              <a:xfrm>
                <a:off x="8231996" y="2622267"/>
                <a:ext cx="0" cy="323384"/>
              </a:xfrm>
              <a:prstGeom prst="straightConnector1">
                <a:avLst/>
              </a:prstGeom>
              <a:noFill/>
              <a:ln cap="flat" cmpd="sng" w="12700">
                <a:solidFill>
                  <a:srgbClr val="7F7F7F"/>
                </a:solidFill>
                <a:prstDash val="solid"/>
                <a:round/>
                <a:headEnd len="med" w="med" type="none"/>
                <a:tailEnd len="med" w="med" type="none"/>
              </a:ln>
            </p:spPr>
          </p:cxnSp>
          <p:sp>
            <p:nvSpPr>
              <p:cNvPr id="822" name="Google Shape;822;p24"/>
              <p:cNvSpPr/>
              <p:nvPr/>
            </p:nvSpPr>
            <p:spPr>
              <a:xfrm>
                <a:off x="8100197" y="2582863"/>
                <a:ext cx="593777" cy="364146"/>
              </a:xfrm>
              <a:custGeom>
                <a:rect b="b" l="l" r="r" t="t"/>
                <a:pathLst>
                  <a:path extrusionOk="0" h="376" w="614">
                    <a:moveTo>
                      <a:pt x="0" y="376"/>
                    </a:moveTo>
                    <a:cubicBezTo>
                      <a:pt x="0" y="45"/>
                      <a:pt x="0" y="45"/>
                      <a:pt x="0" y="45"/>
                    </a:cubicBezTo>
                    <a:cubicBezTo>
                      <a:pt x="0" y="20"/>
                      <a:pt x="20" y="0"/>
                      <a:pt x="45" y="0"/>
                    </a:cubicBezTo>
                    <a:cubicBezTo>
                      <a:pt x="570" y="0"/>
                      <a:pt x="570" y="0"/>
                      <a:pt x="570" y="0"/>
                    </a:cubicBezTo>
                    <a:cubicBezTo>
                      <a:pt x="594" y="0"/>
                      <a:pt x="614" y="20"/>
                      <a:pt x="614" y="45"/>
                    </a:cubicBezTo>
                    <a:cubicBezTo>
                      <a:pt x="614" y="376"/>
                      <a:pt x="614" y="376"/>
                      <a:pt x="614" y="376"/>
                    </a:cubicBezTo>
                  </a:path>
                </a:pathLst>
              </a:custGeom>
              <a:noFill/>
              <a:ln cap="flat"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23" name="Google Shape;823;p24"/>
              <p:cNvSpPr/>
              <p:nvPr/>
            </p:nvSpPr>
            <p:spPr>
              <a:xfrm>
                <a:off x="8030900" y="2994566"/>
                <a:ext cx="732370" cy="59785"/>
              </a:xfrm>
              <a:custGeom>
                <a:rect b="b" l="l" r="r" t="t"/>
                <a:pathLst>
                  <a:path extrusionOk="0" h="61" w="758">
                    <a:moveTo>
                      <a:pt x="702" y="61"/>
                    </a:moveTo>
                    <a:cubicBezTo>
                      <a:pt x="745" y="61"/>
                      <a:pt x="758" y="0"/>
                      <a:pt x="758" y="0"/>
                    </a:cubicBezTo>
                    <a:cubicBezTo>
                      <a:pt x="0" y="0"/>
                      <a:pt x="0" y="0"/>
                      <a:pt x="0" y="0"/>
                    </a:cubicBezTo>
                    <a:cubicBezTo>
                      <a:pt x="0" y="0"/>
                      <a:pt x="14" y="61"/>
                      <a:pt x="57" y="61"/>
                    </a:cubicBezTo>
                    <a:lnTo>
                      <a:pt x="702" y="61"/>
                    </a:lnTo>
                    <a:close/>
                  </a:path>
                </a:pathLst>
              </a:custGeom>
              <a:noFill/>
              <a:ln cap="flat"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824" name="Google Shape;824;p24"/>
            <p:cNvSpPr/>
            <p:nvPr/>
          </p:nvSpPr>
          <p:spPr>
            <a:xfrm>
              <a:off x="3932531" y="1264738"/>
              <a:ext cx="1771650" cy="1771650"/>
            </a:xfrm>
            <a:prstGeom prst="blockArc">
              <a:avLst>
                <a:gd fmla="val 5470327" name="adj1"/>
                <a:gd fmla="val 15692158" name="adj2"/>
                <a:gd fmla="val 4341" name="adj3"/>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825" name="Google Shape;825;p24"/>
            <p:cNvSpPr/>
            <p:nvPr/>
          </p:nvSpPr>
          <p:spPr>
            <a:xfrm>
              <a:off x="4093162" y="1425369"/>
              <a:ext cx="1450390" cy="1450390"/>
            </a:xfrm>
            <a:prstGeom prst="blockArc">
              <a:avLst>
                <a:gd fmla="val 5470327" name="adj1"/>
                <a:gd fmla="val 17412063" name="adj2"/>
                <a:gd fmla="val 4931" name="adj3"/>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826" name="Google Shape;826;p24"/>
            <p:cNvSpPr/>
            <p:nvPr/>
          </p:nvSpPr>
          <p:spPr>
            <a:xfrm>
              <a:off x="4256381" y="1588588"/>
              <a:ext cx="1123950" cy="1123950"/>
            </a:xfrm>
            <a:prstGeom prst="blockArc">
              <a:avLst>
                <a:gd fmla="val 5485372" name="adj1"/>
                <a:gd fmla="val 13804538" name="adj2"/>
                <a:gd fmla="val 6008" name="adj3"/>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cxnSp>
          <p:nvCxnSpPr>
            <p:cNvPr id="827" name="Google Shape;827;p24"/>
            <p:cNvCxnSpPr/>
            <p:nvPr/>
          </p:nvCxnSpPr>
          <p:spPr>
            <a:xfrm rot="10800000">
              <a:off x="4800601" y="2312100"/>
              <a:ext cx="0" cy="993957"/>
            </a:xfrm>
            <a:prstGeom prst="straightConnector1">
              <a:avLst/>
            </a:prstGeom>
            <a:noFill/>
            <a:ln cap="flat" cmpd="sng" w="9525">
              <a:solidFill>
                <a:srgbClr val="1E2323"/>
              </a:solidFill>
              <a:prstDash val="solid"/>
              <a:round/>
              <a:headEnd len="sm" w="sm" type="none"/>
              <a:tailEnd len="sm" w="sm" type="none"/>
            </a:ln>
          </p:spPr>
        </p:cxnSp>
        <p:sp>
          <p:nvSpPr>
            <p:cNvPr id="828" name="Google Shape;828;p24"/>
            <p:cNvSpPr/>
            <p:nvPr/>
          </p:nvSpPr>
          <p:spPr>
            <a:xfrm>
              <a:off x="4882504" y="1977106"/>
              <a:ext cx="124408" cy="124408"/>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29" name="Google Shape;829;p24"/>
            <p:cNvSpPr/>
            <p:nvPr/>
          </p:nvSpPr>
          <p:spPr>
            <a:xfrm>
              <a:off x="5092693" y="1974408"/>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0" name="Google Shape;830;p24"/>
            <p:cNvSpPr/>
            <p:nvPr/>
          </p:nvSpPr>
          <p:spPr>
            <a:xfrm>
              <a:off x="4882504" y="2231106"/>
              <a:ext cx="124408" cy="124408"/>
            </a:xfrm>
            <a:prstGeom prst="ellipse">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31" name="Google Shape;831;p24"/>
            <p:cNvSpPr/>
            <p:nvPr/>
          </p:nvSpPr>
          <p:spPr>
            <a:xfrm>
              <a:off x="5092693" y="2228408"/>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2" name="Google Shape;832;p24"/>
            <p:cNvSpPr/>
            <p:nvPr/>
          </p:nvSpPr>
          <p:spPr>
            <a:xfrm>
              <a:off x="4882504" y="2485105"/>
              <a:ext cx="124408" cy="124408"/>
            </a:xfrm>
            <a:prstGeom prst="ellipse">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33" name="Google Shape;833;p24"/>
            <p:cNvSpPr/>
            <p:nvPr/>
          </p:nvSpPr>
          <p:spPr>
            <a:xfrm>
              <a:off x="5092693" y="2482407"/>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834" name="Google Shape;834;p24"/>
            <p:cNvSpPr/>
            <p:nvPr/>
          </p:nvSpPr>
          <p:spPr>
            <a:xfrm>
              <a:off x="3756136" y="3456752"/>
              <a:ext cx="1086316" cy="473656"/>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b="1" lang="en-US" sz="1200">
                  <a:solidFill>
                    <a:schemeClr val="dk1"/>
                  </a:solidFill>
                  <a:latin typeface="Calibri"/>
                  <a:ea typeface="Calibri"/>
                  <a:cs typeface="Calibri"/>
                  <a:sym typeface="Calibri"/>
                </a:rPr>
                <a:t>Less Than</a:t>
              </a:r>
              <a:br>
                <a:rPr b="1" lang="en-US" sz="1200">
                  <a:solidFill>
                    <a:srgbClr val="3F3F3F"/>
                  </a:solidFill>
                  <a:latin typeface="Calibri"/>
                  <a:ea typeface="Calibri"/>
                  <a:cs typeface="Calibri"/>
                  <a:sym typeface="Calibri"/>
                </a:rPr>
              </a:br>
              <a:r>
                <a:rPr b="1" lang="en-US" sz="2400">
                  <a:solidFill>
                    <a:srgbClr val="E41165"/>
                  </a:solidFill>
                  <a:latin typeface="Calibri"/>
                  <a:ea typeface="Calibri"/>
                  <a:cs typeface="Calibri"/>
                  <a:sym typeface="Calibri"/>
                </a:rPr>
                <a:t>HALF</a:t>
              </a:r>
              <a:endParaRPr b="1" sz="1200">
                <a:solidFill>
                  <a:srgbClr val="E41165"/>
                </a:solidFill>
                <a:latin typeface="Calibri"/>
                <a:ea typeface="Calibri"/>
                <a:cs typeface="Calibri"/>
                <a:sym typeface="Calibri"/>
              </a:endParaRPr>
            </a:p>
          </p:txBody>
        </p:sp>
        <p:sp>
          <p:nvSpPr>
            <p:cNvPr id="835" name="Google Shape;835;p24"/>
            <p:cNvSpPr/>
            <p:nvPr/>
          </p:nvSpPr>
          <p:spPr>
            <a:xfrm>
              <a:off x="3968456" y="4020028"/>
              <a:ext cx="103505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dolor sit amet</a:t>
              </a:r>
              <a:endParaRPr b="1" sz="900">
                <a:solidFill>
                  <a:schemeClr val="dk1"/>
                </a:solidFill>
                <a:latin typeface="Calibri"/>
                <a:ea typeface="Calibri"/>
                <a:cs typeface="Calibri"/>
                <a:sym typeface="Calibri"/>
              </a:endParaRPr>
            </a:p>
          </p:txBody>
        </p:sp>
        <p:grpSp>
          <p:nvGrpSpPr>
            <p:cNvPr id="836" name="Google Shape;836;p24"/>
            <p:cNvGrpSpPr/>
            <p:nvPr/>
          </p:nvGrpSpPr>
          <p:grpSpPr>
            <a:xfrm>
              <a:off x="5174958" y="3563376"/>
              <a:ext cx="108945" cy="271812"/>
              <a:chOff x="217" y="1802"/>
              <a:chExt cx="99" cy="247"/>
            </a:xfrm>
          </p:grpSpPr>
          <p:sp>
            <p:nvSpPr>
              <p:cNvPr id="837" name="Google Shape;837;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38" name="Google Shape;838;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39" name="Google Shape;839;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0" name="Google Shape;840;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41" name="Google Shape;841;p24"/>
            <p:cNvGrpSpPr/>
            <p:nvPr/>
          </p:nvGrpSpPr>
          <p:grpSpPr>
            <a:xfrm>
              <a:off x="5760405" y="3341211"/>
              <a:ext cx="92710" cy="231306"/>
              <a:chOff x="217" y="1802"/>
              <a:chExt cx="99" cy="247"/>
            </a:xfrm>
          </p:grpSpPr>
          <p:sp>
            <p:nvSpPr>
              <p:cNvPr id="842" name="Google Shape;842;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3" name="Google Shape;843;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4" name="Google Shape;844;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5" name="Google Shape;845;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46" name="Google Shape;846;p24"/>
            <p:cNvGrpSpPr/>
            <p:nvPr/>
          </p:nvGrpSpPr>
          <p:grpSpPr>
            <a:xfrm>
              <a:off x="5450842" y="3369839"/>
              <a:ext cx="102234" cy="255068"/>
              <a:chOff x="217" y="1802"/>
              <a:chExt cx="99" cy="247"/>
            </a:xfrm>
          </p:grpSpPr>
          <p:sp>
            <p:nvSpPr>
              <p:cNvPr id="847" name="Google Shape;847;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8" name="Google Shape;848;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49" name="Google Shape;849;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0" name="Google Shape;850;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51" name="Google Shape;851;p24"/>
            <p:cNvGrpSpPr/>
            <p:nvPr/>
          </p:nvGrpSpPr>
          <p:grpSpPr>
            <a:xfrm>
              <a:off x="6019961" y="3417437"/>
              <a:ext cx="97472" cy="243187"/>
              <a:chOff x="217" y="1802"/>
              <a:chExt cx="99" cy="247"/>
            </a:xfrm>
          </p:grpSpPr>
          <p:sp>
            <p:nvSpPr>
              <p:cNvPr id="852" name="Google Shape;852;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3" name="Google Shape;853;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4" name="Google Shape;854;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5" name="Google Shape;855;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56" name="Google Shape;856;p24"/>
            <p:cNvGrpSpPr/>
            <p:nvPr/>
          </p:nvGrpSpPr>
          <p:grpSpPr>
            <a:xfrm>
              <a:off x="5922328" y="3793796"/>
              <a:ext cx="121285" cy="302599"/>
              <a:chOff x="217" y="1802"/>
              <a:chExt cx="99" cy="247"/>
            </a:xfrm>
          </p:grpSpPr>
          <p:sp>
            <p:nvSpPr>
              <p:cNvPr id="857" name="Google Shape;857;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8" name="Google Shape;858;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59" name="Google Shape;859;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0" name="Google Shape;860;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61" name="Google Shape;861;p24"/>
            <p:cNvGrpSpPr/>
            <p:nvPr/>
          </p:nvGrpSpPr>
          <p:grpSpPr>
            <a:xfrm>
              <a:off x="5584191" y="3893808"/>
              <a:ext cx="121285" cy="302599"/>
              <a:chOff x="217" y="1802"/>
              <a:chExt cx="99" cy="247"/>
            </a:xfrm>
          </p:grpSpPr>
          <p:sp>
            <p:nvSpPr>
              <p:cNvPr id="862" name="Google Shape;862;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3" name="Google Shape;863;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4" name="Google Shape;864;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5" name="Google Shape;865;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66" name="Google Shape;866;p24"/>
            <p:cNvGrpSpPr/>
            <p:nvPr/>
          </p:nvGrpSpPr>
          <p:grpSpPr>
            <a:xfrm>
              <a:off x="5267485" y="3798558"/>
              <a:ext cx="121285" cy="302599"/>
              <a:chOff x="217" y="1802"/>
              <a:chExt cx="99" cy="247"/>
            </a:xfrm>
          </p:grpSpPr>
          <p:sp>
            <p:nvSpPr>
              <p:cNvPr id="867" name="Google Shape;867;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8" name="Google Shape;868;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69" name="Google Shape;869;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70" name="Google Shape;870;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871" name="Google Shape;871;p24"/>
            <p:cNvGrpSpPr/>
            <p:nvPr/>
          </p:nvGrpSpPr>
          <p:grpSpPr>
            <a:xfrm>
              <a:off x="6139365" y="3594332"/>
              <a:ext cx="108945" cy="271812"/>
              <a:chOff x="217" y="1802"/>
              <a:chExt cx="99" cy="247"/>
            </a:xfrm>
          </p:grpSpPr>
          <p:sp>
            <p:nvSpPr>
              <p:cNvPr id="872" name="Google Shape;872;p24"/>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73" name="Google Shape;873;p24"/>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74" name="Google Shape;874;p24"/>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75" name="Google Shape;875;p24"/>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876" name="Google Shape;876;p24"/>
            <p:cNvSpPr/>
            <p:nvPr/>
          </p:nvSpPr>
          <p:spPr>
            <a:xfrm>
              <a:off x="2662553" y="3732551"/>
              <a:ext cx="103505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dolor sit amet</a:t>
              </a:r>
              <a:endParaRPr b="1" sz="900">
                <a:solidFill>
                  <a:schemeClr val="dk1"/>
                </a:solidFill>
                <a:latin typeface="Calibri"/>
                <a:ea typeface="Calibri"/>
                <a:cs typeface="Calibri"/>
                <a:sym typeface="Calibri"/>
              </a:endParaRPr>
            </a:p>
          </p:txBody>
        </p:sp>
        <p:grpSp>
          <p:nvGrpSpPr>
            <p:cNvPr id="877" name="Google Shape;877;p24"/>
            <p:cNvGrpSpPr/>
            <p:nvPr/>
          </p:nvGrpSpPr>
          <p:grpSpPr>
            <a:xfrm>
              <a:off x="2033590" y="3526928"/>
              <a:ext cx="465137" cy="838200"/>
              <a:chOff x="1260" y="2313"/>
              <a:chExt cx="293" cy="528"/>
            </a:xfrm>
          </p:grpSpPr>
          <p:cxnSp>
            <p:nvCxnSpPr>
              <p:cNvPr id="878" name="Google Shape;878;p24"/>
              <p:cNvCxnSpPr/>
              <p:nvPr/>
            </p:nvCxnSpPr>
            <p:spPr>
              <a:xfrm>
                <a:off x="1267" y="2721"/>
                <a:ext cx="282" cy="0"/>
              </a:xfrm>
              <a:prstGeom prst="straightConnector1">
                <a:avLst/>
              </a:prstGeom>
              <a:noFill/>
              <a:ln cap="flat" cmpd="sng" w="12700">
                <a:solidFill>
                  <a:srgbClr val="E41165"/>
                </a:solidFill>
                <a:prstDash val="solid"/>
                <a:round/>
                <a:headEnd len="med" w="med" type="none"/>
                <a:tailEnd len="med" w="med" type="none"/>
              </a:ln>
            </p:spPr>
          </p:cxnSp>
          <p:cxnSp>
            <p:nvCxnSpPr>
              <p:cNvPr id="879" name="Google Shape;879;p24"/>
              <p:cNvCxnSpPr/>
              <p:nvPr/>
            </p:nvCxnSpPr>
            <p:spPr>
              <a:xfrm>
                <a:off x="1389" y="2778"/>
                <a:ext cx="39" cy="0"/>
              </a:xfrm>
              <a:prstGeom prst="straightConnector1">
                <a:avLst/>
              </a:prstGeom>
              <a:noFill/>
              <a:ln cap="rnd" cmpd="sng" w="12700">
                <a:solidFill>
                  <a:srgbClr val="E41165"/>
                </a:solidFill>
                <a:prstDash val="solid"/>
                <a:round/>
                <a:headEnd len="med" w="med" type="none"/>
                <a:tailEnd len="med" w="med" type="none"/>
              </a:ln>
            </p:spPr>
          </p:cxnSp>
          <p:sp>
            <p:nvSpPr>
              <p:cNvPr id="880" name="Google Shape;880;p24"/>
              <p:cNvSpPr/>
              <p:nvPr/>
            </p:nvSpPr>
            <p:spPr>
              <a:xfrm>
                <a:off x="1260" y="2313"/>
                <a:ext cx="293" cy="528"/>
              </a:xfrm>
              <a:custGeom>
                <a:rect b="b" l="l" r="r" t="t"/>
                <a:pathLst>
                  <a:path extrusionOk="0" h="243" w="134">
                    <a:moveTo>
                      <a:pt x="12" y="0"/>
                    </a:moveTo>
                    <a:cubicBezTo>
                      <a:pt x="122" y="0"/>
                      <a:pt x="122" y="0"/>
                      <a:pt x="122" y="0"/>
                    </a:cubicBezTo>
                    <a:cubicBezTo>
                      <a:pt x="129" y="0"/>
                      <a:pt x="134" y="6"/>
                      <a:pt x="134" y="13"/>
                    </a:cubicBezTo>
                    <a:cubicBezTo>
                      <a:pt x="134" y="231"/>
                      <a:pt x="134" y="231"/>
                      <a:pt x="134" y="231"/>
                    </a:cubicBezTo>
                    <a:cubicBezTo>
                      <a:pt x="134" y="237"/>
                      <a:pt x="129" y="243"/>
                      <a:pt x="122" y="243"/>
                    </a:cubicBezTo>
                    <a:cubicBezTo>
                      <a:pt x="12" y="243"/>
                      <a:pt x="12" y="243"/>
                      <a:pt x="12" y="243"/>
                    </a:cubicBezTo>
                    <a:cubicBezTo>
                      <a:pt x="6" y="243"/>
                      <a:pt x="0" y="237"/>
                      <a:pt x="0" y="231"/>
                    </a:cubicBezTo>
                    <a:cubicBezTo>
                      <a:pt x="0" y="13"/>
                      <a:pt x="0" y="13"/>
                      <a:pt x="0" y="13"/>
                    </a:cubicBezTo>
                    <a:cubicBezTo>
                      <a:pt x="0" y="6"/>
                      <a:pt x="6" y="0"/>
                      <a:pt x="12" y="0"/>
                    </a:cubicBezTo>
                    <a:close/>
                  </a:path>
                </a:pathLst>
              </a:custGeom>
              <a:noFill/>
              <a:ln cap="flat"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881" name="Google Shape;881;p24"/>
            <p:cNvSpPr/>
            <p:nvPr/>
          </p:nvSpPr>
          <p:spPr>
            <a:xfrm>
              <a:off x="2062577" y="3697779"/>
              <a:ext cx="407163"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83</a:t>
              </a:r>
              <a:r>
                <a:rPr b="1"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25"/>
          <p:cNvSpPr/>
          <p:nvPr/>
        </p:nvSpPr>
        <p:spPr>
          <a:xfrm>
            <a:off x="5837128" y="2498739"/>
            <a:ext cx="242058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Potential to increase it by 4%</a:t>
            </a:r>
            <a:endParaRPr/>
          </a:p>
        </p:txBody>
      </p:sp>
      <p:sp>
        <p:nvSpPr>
          <p:cNvPr id="887" name="Google Shape;887;p25"/>
          <p:cNvSpPr/>
          <p:nvPr/>
        </p:nvSpPr>
        <p:spPr>
          <a:xfrm>
            <a:off x="5837128" y="1987185"/>
            <a:ext cx="242058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Spend on Education is 10% today </a:t>
            </a:r>
            <a:endParaRPr/>
          </a:p>
        </p:txBody>
      </p:sp>
      <p:sp>
        <p:nvSpPr>
          <p:cNvPr id="888" name="Google Shape;888;p25"/>
          <p:cNvSpPr/>
          <p:nvPr/>
        </p:nvSpPr>
        <p:spPr>
          <a:xfrm rot="10800000">
            <a:off x="922953" y="1219731"/>
            <a:ext cx="2251788" cy="0"/>
          </a:xfrm>
          <a:custGeom>
            <a:rect b="b" l="l" r="r" t="t"/>
            <a:pathLst>
              <a:path extrusionOk="0" h="120000" w="1511559">
                <a:moveTo>
                  <a:pt x="0" y="0"/>
                </a:moveTo>
                <a:lnTo>
                  <a:pt x="1511559" y="0"/>
                </a:lnTo>
              </a:path>
            </a:pathLst>
          </a:custGeom>
          <a:noFill/>
          <a:ln cap="flat" cmpd="sng" w="9525">
            <a:solidFill>
              <a:srgbClr val="7F7F7F"/>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89" name="Google Shape;889;p25"/>
          <p:cNvSpPr/>
          <p:nvPr/>
        </p:nvSpPr>
        <p:spPr>
          <a:xfrm rot="10800000">
            <a:off x="922954" y="2526017"/>
            <a:ext cx="2147432" cy="0"/>
          </a:xfrm>
          <a:custGeom>
            <a:rect b="b" l="l" r="r" t="t"/>
            <a:pathLst>
              <a:path extrusionOk="0" h="120000" w="1511559">
                <a:moveTo>
                  <a:pt x="0" y="0"/>
                </a:moveTo>
                <a:lnTo>
                  <a:pt x="1511559" y="0"/>
                </a:lnTo>
              </a:path>
            </a:pathLst>
          </a:custGeom>
          <a:noFill/>
          <a:ln cap="flat" cmpd="sng" w="9525">
            <a:solidFill>
              <a:srgbClr val="7F7F7F"/>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90" name="Google Shape;890;p25"/>
          <p:cNvSpPr/>
          <p:nvPr/>
        </p:nvSpPr>
        <p:spPr>
          <a:xfrm rot="10800000">
            <a:off x="922954" y="3384433"/>
            <a:ext cx="2147432" cy="0"/>
          </a:xfrm>
          <a:custGeom>
            <a:rect b="b" l="l" r="r" t="t"/>
            <a:pathLst>
              <a:path extrusionOk="0" h="120000" w="1511559">
                <a:moveTo>
                  <a:pt x="0" y="0"/>
                </a:moveTo>
                <a:lnTo>
                  <a:pt x="1511559" y="0"/>
                </a:lnTo>
              </a:path>
            </a:pathLst>
          </a:custGeom>
          <a:noFill/>
          <a:ln cap="flat" cmpd="sng" w="9525">
            <a:solidFill>
              <a:srgbClr val="7F7F7F"/>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891" name="Google Shape;891;p25"/>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41165"/>
              </a:buClr>
              <a:buSzPts val="2100"/>
              <a:buFont typeface="Calibri"/>
              <a:buNone/>
            </a:pPr>
            <a:r>
              <a:rPr lang="en-US"/>
              <a:t>Please add slide title here please add slide title here add slide title</a:t>
            </a:r>
            <a:endParaRPr/>
          </a:p>
        </p:txBody>
      </p:sp>
      <p:sp>
        <p:nvSpPr>
          <p:cNvPr id="892" name="Google Shape;892;p25"/>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893" name="Google Shape;893;p25"/>
          <p:cNvSpPr/>
          <p:nvPr/>
        </p:nvSpPr>
        <p:spPr>
          <a:xfrm>
            <a:off x="3487787" y="1029284"/>
            <a:ext cx="1843329" cy="3062475"/>
          </a:xfrm>
          <a:custGeom>
            <a:rect b="b" l="l" r="r" t="t"/>
            <a:pathLst>
              <a:path extrusionOk="0" h="15331" w="9221">
                <a:moveTo>
                  <a:pt x="1423" y="7798"/>
                </a:moveTo>
                <a:lnTo>
                  <a:pt x="0" y="386"/>
                </a:lnTo>
                <a:cubicBezTo>
                  <a:pt x="311" y="326"/>
                  <a:pt x="625" y="286"/>
                  <a:pt x="940" y="266"/>
                </a:cubicBezTo>
                <a:cubicBezTo>
                  <a:pt x="5100" y="0"/>
                  <a:pt x="8689" y="3156"/>
                  <a:pt x="8955" y="7316"/>
                </a:cubicBezTo>
                <a:cubicBezTo>
                  <a:pt x="9221" y="11476"/>
                  <a:pt x="6065" y="15064"/>
                  <a:pt x="1905" y="15331"/>
                </a:cubicBezTo>
                <a:lnTo>
                  <a:pt x="1423" y="7798"/>
                </a:lnTo>
                <a:close/>
              </a:path>
            </a:pathLst>
          </a:custGeom>
          <a:solidFill>
            <a:srgbClr val="A3D1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94" name="Google Shape;894;p25"/>
          <p:cNvSpPr/>
          <p:nvPr/>
        </p:nvSpPr>
        <p:spPr>
          <a:xfrm>
            <a:off x="2795387" y="2586658"/>
            <a:ext cx="1072134" cy="1508438"/>
          </a:xfrm>
          <a:custGeom>
            <a:rect b="b" l="l" r="r" t="t"/>
            <a:pathLst>
              <a:path extrusionOk="0" h="9861" w="10151">
                <a:moveTo>
                  <a:pt x="9254" y="0"/>
                </a:moveTo>
                <a:lnTo>
                  <a:pt x="10151" y="9842"/>
                </a:lnTo>
                <a:cubicBezTo>
                  <a:pt x="6526" y="10000"/>
                  <a:pt x="2949" y="9198"/>
                  <a:pt x="151" y="7599"/>
                </a:cubicBezTo>
                <a:cubicBezTo>
                  <a:pt x="-1144" y="3462"/>
                  <a:pt x="6220" y="2533"/>
                  <a:pt x="9254" y="0"/>
                </a:cubicBezTo>
                <a:close/>
              </a:path>
            </a:pathLst>
          </a:custGeom>
          <a:solidFill>
            <a:srgbClr val="A2F0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95" name="Google Shape;895;p25"/>
          <p:cNvSpPr/>
          <p:nvPr/>
        </p:nvSpPr>
        <p:spPr>
          <a:xfrm>
            <a:off x="2311685" y="2586658"/>
            <a:ext cx="1460519" cy="1162265"/>
          </a:xfrm>
          <a:custGeom>
            <a:rect b="b" l="l" r="r" t="t"/>
            <a:pathLst>
              <a:path extrusionOk="0" h="5817" w="7311">
                <a:moveTo>
                  <a:pt x="7311" y="0"/>
                </a:moveTo>
                <a:lnTo>
                  <a:pt x="2501" y="5817"/>
                </a:lnTo>
                <a:cubicBezTo>
                  <a:pt x="1272" y="4801"/>
                  <a:pt x="397" y="3423"/>
                  <a:pt x="0" y="1879"/>
                </a:cubicBezTo>
                <a:lnTo>
                  <a:pt x="7311" y="0"/>
                </a:lnTo>
                <a:close/>
              </a:path>
            </a:pathLst>
          </a:custGeom>
          <a:solidFill>
            <a:srgbClr val="C1F5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96" name="Google Shape;896;p25"/>
          <p:cNvSpPr/>
          <p:nvPr/>
        </p:nvSpPr>
        <p:spPr>
          <a:xfrm>
            <a:off x="2231741" y="2033199"/>
            <a:ext cx="1540463" cy="931657"/>
          </a:xfrm>
          <a:custGeom>
            <a:rect b="b" l="l" r="r" t="t"/>
            <a:pathLst>
              <a:path extrusionOk="0" h="4656" w="7707">
                <a:moveTo>
                  <a:pt x="7707" y="2767"/>
                </a:moveTo>
                <a:lnTo>
                  <a:pt x="399" y="4656"/>
                </a:lnTo>
                <a:cubicBezTo>
                  <a:pt x="0" y="3112"/>
                  <a:pt x="100" y="1483"/>
                  <a:pt x="685" y="0"/>
                </a:cubicBezTo>
                <a:lnTo>
                  <a:pt x="7707" y="2767"/>
                </a:lnTo>
                <a:close/>
              </a:path>
            </a:pathLst>
          </a:custGeom>
          <a:solidFill>
            <a:srgbClr val="E411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5"/>
          <p:cNvSpPr/>
          <p:nvPr/>
        </p:nvSpPr>
        <p:spPr>
          <a:xfrm>
            <a:off x="2368567" y="1425930"/>
            <a:ext cx="1403636" cy="1160728"/>
          </a:xfrm>
          <a:custGeom>
            <a:rect b="b" l="l" r="r" t="t"/>
            <a:pathLst>
              <a:path extrusionOk="0" h="5808" w="7022">
                <a:moveTo>
                  <a:pt x="7022" y="5808"/>
                </a:moveTo>
                <a:lnTo>
                  <a:pt x="0" y="3040"/>
                </a:lnTo>
                <a:cubicBezTo>
                  <a:pt x="466" y="1857"/>
                  <a:pt x="1224" y="812"/>
                  <a:pt x="2202" y="0"/>
                </a:cubicBezTo>
                <a:lnTo>
                  <a:pt x="7022" y="5808"/>
                </a:lnTo>
                <a:close/>
              </a:path>
            </a:pathLst>
          </a:custGeom>
          <a:solidFill>
            <a:srgbClr val="9482C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98" name="Google Shape;898;p25"/>
          <p:cNvSpPr/>
          <p:nvPr/>
        </p:nvSpPr>
        <p:spPr>
          <a:xfrm>
            <a:off x="2808262" y="1106154"/>
            <a:ext cx="963943" cy="1480504"/>
          </a:xfrm>
          <a:custGeom>
            <a:rect b="b" l="l" r="r" t="t"/>
            <a:pathLst>
              <a:path extrusionOk="0" h="7410" w="4825">
                <a:moveTo>
                  <a:pt x="4825" y="7410"/>
                </a:moveTo>
                <a:lnTo>
                  <a:pt x="0" y="1606"/>
                </a:lnTo>
                <a:cubicBezTo>
                  <a:pt x="977" y="793"/>
                  <a:pt x="2145" y="241"/>
                  <a:pt x="3393" y="0"/>
                </a:cubicBezTo>
                <a:lnTo>
                  <a:pt x="4825" y="7410"/>
                </a:lnTo>
                <a:close/>
              </a:path>
            </a:pathLst>
          </a:custGeom>
          <a:solidFill>
            <a:srgbClr val="75BA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899" name="Google Shape;899;p25"/>
          <p:cNvSpPr/>
          <p:nvPr/>
        </p:nvSpPr>
        <p:spPr>
          <a:xfrm>
            <a:off x="3060394" y="1874846"/>
            <a:ext cx="1423622" cy="1423620"/>
          </a:xfrm>
          <a:custGeom>
            <a:rect b="b" l="l" r="r" t="t"/>
            <a:pathLst>
              <a:path extrusionOk="0" h="7119" w="7119">
                <a:moveTo>
                  <a:pt x="6998" y="3339"/>
                </a:moveTo>
                <a:cubicBezTo>
                  <a:pt x="7119" y="5238"/>
                  <a:pt x="5679" y="6876"/>
                  <a:pt x="3780" y="6997"/>
                </a:cubicBezTo>
                <a:cubicBezTo>
                  <a:pt x="1881" y="7119"/>
                  <a:pt x="243" y="5678"/>
                  <a:pt x="122" y="3779"/>
                </a:cubicBezTo>
                <a:cubicBezTo>
                  <a:pt x="0" y="1881"/>
                  <a:pt x="1441" y="243"/>
                  <a:pt x="3340" y="121"/>
                </a:cubicBezTo>
                <a:cubicBezTo>
                  <a:pt x="5238" y="0"/>
                  <a:pt x="6876" y="1441"/>
                  <a:pt x="6998" y="3339"/>
                </a:cubicBezTo>
                <a:close/>
              </a:path>
            </a:pathLst>
          </a:custGeom>
          <a:solidFill>
            <a:schemeClr val="lt1"/>
          </a:solidFill>
          <a:ln cap="flat" cmpd="sng" w="381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$200K</a:t>
            </a:r>
            <a:endParaRPr/>
          </a:p>
        </p:txBody>
      </p:sp>
      <p:sp>
        <p:nvSpPr>
          <p:cNvPr id="900" name="Google Shape;900;p25"/>
          <p:cNvSpPr/>
          <p:nvPr/>
        </p:nvSpPr>
        <p:spPr>
          <a:xfrm>
            <a:off x="5015984" y="1406343"/>
            <a:ext cx="1660849" cy="335902"/>
          </a:xfrm>
          <a:custGeom>
            <a:rect b="b" l="l" r="r" t="t"/>
            <a:pathLst>
              <a:path extrusionOk="0" h="304800" w="1511559">
                <a:moveTo>
                  <a:pt x="0" y="304800"/>
                </a:moveTo>
                <a:lnTo>
                  <a:pt x="0" y="0"/>
                </a:lnTo>
                <a:lnTo>
                  <a:pt x="1511559" y="0"/>
                </a:lnTo>
              </a:path>
            </a:pathLst>
          </a:custGeom>
          <a:noFill/>
          <a:ln cap="flat" cmpd="sng" w="9525">
            <a:solidFill>
              <a:srgbClr val="7F7F7F"/>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901" name="Google Shape;901;p25"/>
          <p:cNvSpPr/>
          <p:nvPr/>
        </p:nvSpPr>
        <p:spPr>
          <a:xfrm rot="10800000">
            <a:off x="922954" y="3911369"/>
            <a:ext cx="2147432" cy="263057"/>
          </a:xfrm>
          <a:custGeom>
            <a:rect b="b" l="l" r="r" t="t"/>
            <a:pathLst>
              <a:path extrusionOk="0" h="304800" w="1511559">
                <a:moveTo>
                  <a:pt x="0" y="304800"/>
                </a:moveTo>
                <a:lnTo>
                  <a:pt x="0" y="0"/>
                </a:lnTo>
                <a:lnTo>
                  <a:pt x="1511559" y="0"/>
                </a:lnTo>
              </a:path>
            </a:pathLst>
          </a:custGeom>
          <a:noFill/>
          <a:ln cap="flat" cmpd="sng" w="9525">
            <a:solidFill>
              <a:srgbClr val="7F7F7F"/>
            </a:solidFill>
            <a:prstDash val="solid"/>
            <a:miter lim="800000"/>
            <a:headEnd len="sm" w="sm" type="none"/>
            <a:tailEnd len="sm" w="sm"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902" name="Google Shape;902;p25"/>
          <p:cNvSpPr txBox="1"/>
          <p:nvPr/>
        </p:nvSpPr>
        <p:spPr>
          <a:xfrm>
            <a:off x="6016579" y="1289626"/>
            <a:ext cx="1378584" cy="443198"/>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None/>
            </a:pPr>
            <a:r>
              <a:rPr b="1" lang="en-US" sz="1600">
                <a:solidFill>
                  <a:schemeClr val="dk1"/>
                </a:solidFill>
                <a:latin typeface="Calibri"/>
                <a:ea typeface="Calibri"/>
                <a:cs typeface="Calibri"/>
                <a:sym typeface="Calibri"/>
              </a:rPr>
              <a:t>$105K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House &amp; Utilities</a:t>
            </a:r>
            <a:endParaRPr/>
          </a:p>
        </p:txBody>
      </p:sp>
      <p:sp>
        <p:nvSpPr>
          <p:cNvPr id="903" name="Google Shape;903;p25"/>
          <p:cNvSpPr txBox="1"/>
          <p:nvPr/>
        </p:nvSpPr>
        <p:spPr>
          <a:xfrm>
            <a:off x="290514" y="4039522"/>
            <a:ext cx="788229"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$25K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Transport</a:t>
            </a:r>
            <a:endParaRPr/>
          </a:p>
        </p:txBody>
      </p:sp>
      <p:sp>
        <p:nvSpPr>
          <p:cNvPr id="904" name="Google Shape;904;p25"/>
          <p:cNvSpPr txBox="1"/>
          <p:nvPr/>
        </p:nvSpPr>
        <p:spPr>
          <a:xfrm>
            <a:off x="290515" y="3255748"/>
            <a:ext cx="802271"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$20K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Insurance</a:t>
            </a:r>
            <a:endParaRPr/>
          </a:p>
        </p:txBody>
      </p:sp>
      <p:sp>
        <p:nvSpPr>
          <p:cNvPr id="905" name="Google Shape;905;p25"/>
          <p:cNvSpPr txBox="1"/>
          <p:nvPr/>
        </p:nvSpPr>
        <p:spPr>
          <a:xfrm>
            <a:off x="290514" y="2384893"/>
            <a:ext cx="799321"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$20K</a:t>
            </a:r>
            <a:br>
              <a:rPr b="1" lang="en-US" sz="18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Education</a:t>
            </a:r>
            <a:endParaRPr sz="1600">
              <a:solidFill>
                <a:schemeClr val="dk1"/>
              </a:solidFill>
              <a:latin typeface="Calibri"/>
              <a:ea typeface="Calibri"/>
              <a:cs typeface="Calibri"/>
              <a:sym typeface="Calibri"/>
            </a:endParaRPr>
          </a:p>
        </p:txBody>
      </p:sp>
      <p:sp>
        <p:nvSpPr>
          <p:cNvPr id="906" name="Google Shape;906;p25"/>
          <p:cNvSpPr txBox="1"/>
          <p:nvPr/>
        </p:nvSpPr>
        <p:spPr>
          <a:xfrm>
            <a:off x="290513" y="1103488"/>
            <a:ext cx="557012"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$15K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Others</a:t>
            </a:r>
            <a:endParaRPr/>
          </a:p>
        </p:txBody>
      </p:sp>
      <p:sp>
        <p:nvSpPr>
          <p:cNvPr id="907" name="Google Shape;907;p25"/>
          <p:cNvSpPr txBox="1"/>
          <p:nvPr/>
        </p:nvSpPr>
        <p:spPr>
          <a:xfrm>
            <a:off x="290514" y="1750411"/>
            <a:ext cx="786241" cy="4431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600">
                <a:solidFill>
                  <a:schemeClr val="dk1"/>
                </a:solidFill>
                <a:latin typeface="Calibri"/>
                <a:ea typeface="Calibri"/>
                <a:cs typeface="Calibri"/>
                <a:sym typeface="Calibri"/>
              </a:rPr>
              <a:t>$15K</a:t>
            </a:r>
            <a:br>
              <a:rPr b="1" lang="en-US" sz="18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Groceries</a:t>
            </a:r>
            <a:endParaRPr/>
          </a:p>
        </p:txBody>
      </p:sp>
      <p:sp>
        <p:nvSpPr>
          <p:cNvPr id="908" name="Google Shape;908;p25"/>
          <p:cNvSpPr/>
          <p:nvPr/>
        </p:nvSpPr>
        <p:spPr>
          <a:xfrm>
            <a:off x="916735" y="1617837"/>
            <a:ext cx="1704391" cy="267478"/>
          </a:xfrm>
          <a:custGeom>
            <a:rect b="b" l="l" r="r" t="t"/>
            <a:pathLst>
              <a:path extrusionOk="0" h="267478" w="1704391">
                <a:moveTo>
                  <a:pt x="0" y="267478"/>
                </a:moveTo>
                <a:lnTo>
                  <a:pt x="1013926" y="267478"/>
                </a:lnTo>
                <a:lnTo>
                  <a:pt x="1013926" y="0"/>
                </a:lnTo>
                <a:lnTo>
                  <a:pt x="1704391" y="0"/>
                </a:lnTo>
              </a:path>
            </a:pathLst>
          </a:custGeom>
          <a:noFill/>
          <a:ln cap="flat" cmpd="sng" w="9525">
            <a:solidFill>
              <a:srgbClr val="7F7F7F"/>
            </a:solidFill>
            <a:prstDash val="solid"/>
            <a:miter lim="800000"/>
            <a:headEnd len="sm" w="sm" type="oval"/>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909" name="Google Shape;909;p25"/>
          <p:cNvSpPr txBox="1"/>
          <p:nvPr/>
        </p:nvSpPr>
        <p:spPr>
          <a:xfrm>
            <a:off x="5555632" y="2996991"/>
            <a:ext cx="3372470" cy="1484327"/>
          </a:xfrm>
          <a:prstGeom prst="rect">
            <a:avLst/>
          </a:prstGeom>
          <a:noFill/>
          <a:ln>
            <a:noFill/>
          </a:ln>
        </p:spPr>
        <p:txBody>
          <a:bodyPr anchorCtr="0" anchor="t" bIns="0" lIns="0" spcFirstLastPara="1" rIns="0" wrap="square" tIns="6925">
            <a:spAutoFit/>
          </a:bodyPr>
          <a:lstStyle/>
          <a:p>
            <a:pPr indent="0" lvl="0" marL="5776" marR="0" rtl="0" algn="l">
              <a:spcBef>
                <a:spcPts val="0"/>
              </a:spcBef>
              <a:spcAft>
                <a:spcPts val="0"/>
              </a:spcAft>
              <a:buNone/>
            </a:pPr>
            <a:r>
              <a:rPr lang="en-US" sz="1600">
                <a:solidFill>
                  <a:schemeClr val="dk1"/>
                </a:solidFill>
                <a:latin typeface="Calibri"/>
                <a:ea typeface="Calibri"/>
                <a:cs typeface="Calibri"/>
                <a:sym typeface="Calibri"/>
              </a:rPr>
              <a:t>The second option is to use the primary colours along with lighter shades of the secondary colours. Use the TCS pink strategically with the message to highlight the key point. Do not use other shades of the TCS pink in this case.</a:t>
            </a:r>
            <a:endParaRPr sz="1600">
              <a:solidFill>
                <a:schemeClr val="dk1"/>
              </a:solidFill>
              <a:latin typeface="Calibri"/>
              <a:ea typeface="Calibri"/>
              <a:cs typeface="Calibri"/>
              <a:sym typeface="Calibri"/>
            </a:endParaRPr>
          </a:p>
        </p:txBody>
      </p:sp>
      <p:grpSp>
        <p:nvGrpSpPr>
          <p:cNvPr id="910" name="Google Shape;910;p25"/>
          <p:cNvGrpSpPr/>
          <p:nvPr/>
        </p:nvGrpSpPr>
        <p:grpSpPr>
          <a:xfrm>
            <a:off x="5489466" y="1915915"/>
            <a:ext cx="393700" cy="968246"/>
            <a:chOff x="6567433" y="2117025"/>
            <a:chExt cx="393700" cy="968246"/>
          </a:xfrm>
        </p:grpSpPr>
        <p:sp>
          <p:nvSpPr>
            <p:cNvPr id="911" name="Google Shape;911;p25"/>
            <p:cNvSpPr/>
            <p:nvPr/>
          </p:nvSpPr>
          <p:spPr>
            <a:xfrm rot="5400000">
              <a:off x="6535937" y="2660075"/>
              <a:ext cx="456692" cy="393700"/>
            </a:xfrm>
            <a:prstGeom prst="hexagon">
              <a:avLst>
                <a:gd fmla="val 26852"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txBox="1"/>
            <p:nvPr/>
          </p:nvSpPr>
          <p:spPr>
            <a:xfrm>
              <a:off x="6630608" y="2701875"/>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2</a:t>
              </a:r>
              <a:endParaRPr/>
            </a:p>
          </p:txBody>
        </p:sp>
        <p:sp>
          <p:nvSpPr>
            <p:cNvPr id="913" name="Google Shape;913;p25"/>
            <p:cNvSpPr/>
            <p:nvPr/>
          </p:nvSpPr>
          <p:spPr>
            <a:xfrm rot="5400000">
              <a:off x="6535937" y="2148521"/>
              <a:ext cx="456692" cy="393700"/>
            </a:xfrm>
            <a:prstGeom prst="hexagon">
              <a:avLst>
                <a:gd fmla="val 26852"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txBox="1"/>
            <p:nvPr/>
          </p:nvSpPr>
          <p:spPr>
            <a:xfrm>
              <a:off x="6630608" y="21903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1</a:t>
              </a:r>
              <a:endParaRPr/>
            </a:p>
          </p:txBody>
        </p:sp>
      </p:grpSp>
      <p:sp>
        <p:nvSpPr>
          <p:cNvPr id="915" name="Google Shape;915;p25"/>
          <p:cNvSpPr txBox="1"/>
          <p:nvPr/>
        </p:nvSpPr>
        <p:spPr>
          <a:xfrm>
            <a:off x="289745" y="609007"/>
            <a:ext cx="4045275"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Average household spend distribution</a:t>
            </a:r>
            <a:endParaRPr/>
          </a:p>
        </p:txBody>
      </p:sp>
      <p:sp>
        <p:nvSpPr>
          <p:cNvPr id="916" name="Google Shape;916;p25"/>
          <p:cNvSpPr/>
          <p:nvPr/>
        </p:nvSpPr>
        <p:spPr>
          <a:xfrm>
            <a:off x="5423892" y="3050637"/>
            <a:ext cx="47950" cy="1378672"/>
          </a:xfrm>
          <a:prstGeom prst="roundRect">
            <a:avLst>
              <a:gd fmla="val 50000" name="adj"/>
            </a:avLst>
          </a:prstGeom>
          <a:solidFill>
            <a:srgbClr val="E41165"/>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26"/>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922" name="Google Shape;922;p26"/>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923" name="Google Shape;923;p26"/>
          <p:cNvGrpSpPr/>
          <p:nvPr/>
        </p:nvGrpSpPr>
        <p:grpSpPr>
          <a:xfrm>
            <a:off x="228082" y="665154"/>
            <a:ext cx="8509518" cy="2619234"/>
            <a:chOff x="152400" y="711414"/>
            <a:chExt cx="8509518" cy="2619234"/>
          </a:xfrm>
        </p:grpSpPr>
        <p:graphicFrame>
          <p:nvGraphicFramePr>
            <p:cNvPr id="924" name="Google Shape;924;p26"/>
            <p:cNvGraphicFramePr/>
            <p:nvPr/>
          </p:nvGraphicFramePr>
          <p:xfrm>
            <a:off x="152400" y="828619"/>
            <a:ext cx="8509518" cy="2502029"/>
          </p:xfrm>
          <a:graphic>
            <a:graphicData uri="http://schemas.openxmlformats.org/drawingml/2006/chart">
              <c:chart r:id="rId3"/>
            </a:graphicData>
          </a:graphic>
        </p:graphicFrame>
        <p:sp>
          <p:nvSpPr>
            <p:cNvPr id="925" name="Google Shape;925;p26"/>
            <p:cNvSpPr/>
            <p:nvPr/>
          </p:nvSpPr>
          <p:spPr>
            <a:xfrm>
              <a:off x="547008" y="711414"/>
              <a:ext cx="2653393" cy="234410"/>
            </a:xfrm>
            <a:prstGeom prst="rect">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926" name="Google Shape;926;p26"/>
            <p:cNvSpPr/>
            <p:nvPr/>
          </p:nvSpPr>
          <p:spPr>
            <a:xfrm>
              <a:off x="3214008" y="711414"/>
              <a:ext cx="2653393" cy="234410"/>
            </a:xfrm>
            <a:prstGeom prst="rect">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sp>
          <p:nvSpPr>
            <p:cNvPr id="927" name="Google Shape;927;p26"/>
            <p:cNvSpPr/>
            <p:nvPr/>
          </p:nvSpPr>
          <p:spPr>
            <a:xfrm>
              <a:off x="5874209" y="711414"/>
              <a:ext cx="2653393" cy="234410"/>
            </a:xfrm>
            <a:prstGeom prst="rect">
              <a:avLst/>
            </a:prstGeom>
            <a:solidFill>
              <a:srgbClr val="1E23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Calibri"/>
                  <a:ea typeface="Calibri"/>
                  <a:cs typeface="Calibri"/>
                  <a:sym typeface="Calibri"/>
                </a:rPr>
                <a:t>Lorem ip sum lor emip</a:t>
              </a:r>
              <a:endParaRPr/>
            </a:p>
          </p:txBody>
        </p:sp>
      </p:grpSp>
      <p:sp>
        <p:nvSpPr>
          <p:cNvPr id="928" name="Google Shape;928;p26"/>
          <p:cNvSpPr/>
          <p:nvPr/>
        </p:nvSpPr>
        <p:spPr>
          <a:xfrm>
            <a:off x="2687292" y="4084158"/>
            <a:ext cx="3769416" cy="3139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The share of Software development is ….</a:t>
            </a:r>
            <a:endParaRPr sz="1600">
              <a:solidFill>
                <a:schemeClr val="dk1"/>
              </a:solidFill>
              <a:latin typeface="Calibri"/>
              <a:ea typeface="Calibri"/>
              <a:cs typeface="Calibri"/>
              <a:sym typeface="Calibri"/>
            </a:endParaRPr>
          </a:p>
        </p:txBody>
      </p:sp>
      <p:grpSp>
        <p:nvGrpSpPr>
          <p:cNvPr id="929" name="Google Shape;929;p26"/>
          <p:cNvGrpSpPr/>
          <p:nvPr/>
        </p:nvGrpSpPr>
        <p:grpSpPr>
          <a:xfrm>
            <a:off x="329898" y="3401068"/>
            <a:ext cx="8484906" cy="424501"/>
            <a:chOff x="329898" y="3401068"/>
            <a:chExt cx="8484906" cy="424501"/>
          </a:xfrm>
        </p:grpSpPr>
        <p:sp>
          <p:nvSpPr>
            <p:cNvPr id="930" name="Google Shape;930;p26"/>
            <p:cNvSpPr/>
            <p:nvPr/>
          </p:nvSpPr>
          <p:spPr>
            <a:xfrm>
              <a:off x="755996"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Business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Start</a:t>
              </a:r>
              <a:endParaRPr sz="1600">
                <a:solidFill>
                  <a:schemeClr val="dk1"/>
                </a:solidFill>
                <a:latin typeface="Calibri"/>
                <a:ea typeface="Calibri"/>
                <a:cs typeface="Calibri"/>
                <a:sym typeface="Calibri"/>
              </a:endParaRPr>
            </a:p>
          </p:txBody>
        </p:sp>
        <p:sp>
          <p:nvSpPr>
            <p:cNvPr id="931" name="Google Shape;931;p26"/>
            <p:cNvSpPr/>
            <p:nvPr/>
          </p:nvSpPr>
          <p:spPr>
            <a:xfrm>
              <a:off x="2028918"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Software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Development</a:t>
              </a:r>
              <a:endParaRPr sz="1600">
                <a:solidFill>
                  <a:schemeClr val="dk1"/>
                </a:solidFill>
                <a:latin typeface="Calibri"/>
                <a:ea typeface="Calibri"/>
                <a:cs typeface="Calibri"/>
                <a:sym typeface="Calibri"/>
              </a:endParaRPr>
            </a:p>
          </p:txBody>
        </p:sp>
        <p:sp>
          <p:nvSpPr>
            <p:cNvPr id="932" name="Google Shape;932;p26"/>
            <p:cNvSpPr/>
            <p:nvPr/>
          </p:nvSpPr>
          <p:spPr>
            <a:xfrm>
              <a:off x="3729153"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Marketing</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Strategy</a:t>
              </a:r>
              <a:endParaRPr sz="1600">
                <a:solidFill>
                  <a:schemeClr val="dk1"/>
                </a:solidFill>
                <a:latin typeface="Calibri"/>
                <a:ea typeface="Calibri"/>
                <a:cs typeface="Calibri"/>
                <a:sym typeface="Calibri"/>
              </a:endParaRPr>
            </a:p>
          </p:txBody>
        </p:sp>
        <p:sp>
          <p:nvSpPr>
            <p:cNvPr id="933" name="Google Shape;933;p26"/>
            <p:cNvSpPr/>
            <p:nvPr/>
          </p:nvSpPr>
          <p:spPr>
            <a:xfrm>
              <a:off x="5173934"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Sales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Analysis</a:t>
              </a:r>
              <a:endParaRPr sz="1600">
                <a:solidFill>
                  <a:schemeClr val="dk1"/>
                </a:solidFill>
                <a:latin typeface="Calibri"/>
                <a:ea typeface="Calibri"/>
                <a:cs typeface="Calibri"/>
                <a:sym typeface="Calibri"/>
              </a:endParaRPr>
            </a:p>
          </p:txBody>
        </p:sp>
        <p:sp>
          <p:nvSpPr>
            <p:cNvPr id="934" name="Google Shape;934;p26"/>
            <p:cNvSpPr/>
            <p:nvPr/>
          </p:nvSpPr>
          <p:spPr>
            <a:xfrm>
              <a:off x="6566028"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Mobile App</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Design</a:t>
              </a:r>
              <a:endParaRPr sz="1600">
                <a:solidFill>
                  <a:schemeClr val="dk1"/>
                </a:solidFill>
                <a:latin typeface="Calibri"/>
                <a:ea typeface="Calibri"/>
                <a:cs typeface="Calibri"/>
                <a:sym typeface="Calibri"/>
              </a:endParaRPr>
            </a:p>
          </p:txBody>
        </p:sp>
        <p:sp>
          <p:nvSpPr>
            <p:cNvPr id="935" name="Google Shape;935;p26"/>
            <p:cNvSpPr/>
            <p:nvPr/>
          </p:nvSpPr>
          <p:spPr>
            <a:xfrm>
              <a:off x="8093453" y="3401068"/>
              <a:ext cx="721351" cy="42450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None/>
              </a:pPr>
              <a:r>
                <a:rPr lang="en-US" sz="1600">
                  <a:solidFill>
                    <a:schemeClr val="dk1"/>
                  </a:solidFill>
                  <a:latin typeface="Calibri"/>
                  <a:ea typeface="Calibri"/>
                  <a:cs typeface="Calibri"/>
                  <a:sym typeface="Calibri"/>
                </a:rPr>
                <a:t>Creative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Design</a:t>
              </a:r>
              <a:endParaRPr sz="1600">
                <a:solidFill>
                  <a:schemeClr val="dk1"/>
                </a:solidFill>
                <a:latin typeface="Calibri"/>
                <a:ea typeface="Calibri"/>
                <a:cs typeface="Calibri"/>
                <a:sym typeface="Calibri"/>
              </a:endParaRPr>
            </a:p>
          </p:txBody>
        </p:sp>
        <p:grpSp>
          <p:nvGrpSpPr>
            <p:cNvPr id="936" name="Google Shape;936;p26"/>
            <p:cNvGrpSpPr/>
            <p:nvPr/>
          </p:nvGrpSpPr>
          <p:grpSpPr>
            <a:xfrm>
              <a:off x="329898" y="3436036"/>
              <a:ext cx="354564" cy="354564"/>
              <a:chOff x="475860" y="3398550"/>
              <a:chExt cx="354564" cy="354564"/>
            </a:xfrm>
          </p:grpSpPr>
          <p:sp>
            <p:nvSpPr>
              <p:cNvPr id="937" name="Google Shape;937;p26"/>
              <p:cNvSpPr/>
              <p:nvPr/>
            </p:nvSpPr>
            <p:spPr>
              <a:xfrm>
                <a:off x="475860" y="3398550"/>
                <a:ext cx="354564" cy="354564"/>
              </a:xfrm>
              <a:prstGeom prst="ellipse">
                <a:avLst/>
              </a:prstGeom>
              <a:solidFill>
                <a:srgbClr val="47A3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938" name="Google Shape;938;p26"/>
              <p:cNvGrpSpPr/>
              <p:nvPr/>
            </p:nvGrpSpPr>
            <p:grpSpPr>
              <a:xfrm>
                <a:off x="545192" y="3478201"/>
                <a:ext cx="215900" cy="195263"/>
                <a:chOff x="468" y="2268"/>
                <a:chExt cx="136" cy="123"/>
              </a:xfrm>
            </p:grpSpPr>
            <p:sp>
              <p:nvSpPr>
                <p:cNvPr id="939" name="Google Shape;939;p26"/>
                <p:cNvSpPr/>
                <p:nvPr/>
              </p:nvSpPr>
              <p:spPr>
                <a:xfrm>
                  <a:off x="513" y="2268"/>
                  <a:ext cx="45" cy="17"/>
                </a:xfrm>
                <a:custGeom>
                  <a:rect b="b" l="l" r="r" t="t"/>
                  <a:pathLst>
                    <a:path extrusionOk="0" h="28" w="77">
                      <a:moveTo>
                        <a:pt x="0" y="28"/>
                      </a:moveTo>
                      <a:cubicBezTo>
                        <a:pt x="0" y="12"/>
                        <a:pt x="0" y="12"/>
                        <a:pt x="0" y="12"/>
                      </a:cubicBezTo>
                      <a:cubicBezTo>
                        <a:pt x="0" y="5"/>
                        <a:pt x="6" y="0"/>
                        <a:pt x="12" y="0"/>
                      </a:cubicBezTo>
                      <a:cubicBezTo>
                        <a:pt x="65" y="0"/>
                        <a:pt x="65" y="0"/>
                        <a:pt x="65" y="0"/>
                      </a:cubicBezTo>
                      <a:cubicBezTo>
                        <a:pt x="72" y="0"/>
                        <a:pt x="77" y="5"/>
                        <a:pt x="77" y="12"/>
                      </a:cubicBezTo>
                      <a:cubicBezTo>
                        <a:pt x="77" y="28"/>
                        <a:pt x="77" y="28"/>
                        <a:pt x="77" y="28"/>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40" name="Google Shape;940;p26"/>
                <p:cNvSpPr/>
                <p:nvPr/>
              </p:nvSpPr>
              <p:spPr>
                <a:xfrm>
                  <a:off x="468" y="2345"/>
                  <a:ext cx="136" cy="46"/>
                </a:xfrm>
                <a:custGeom>
                  <a:rect b="b" l="l" r="r" t="t"/>
                  <a:pathLst>
                    <a:path extrusionOk="0" h="77" w="230">
                      <a:moveTo>
                        <a:pt x="230" y="0"/>
                      </a:moveTo>
                      <a:cubicBezTo>
                        <a:pt x="230" y="65"/>
                        <a:pt x="230" y="65"/>
                        <a:pt x="230" y="65"/>
                      </a:cubicBezTo>
                      <a:cubicBezTo>
                        <a:pt x="230" y="72"/>
                        <a:pt x="225" y="77"/>
                        <a:pt x="218" y="77"/>
                      </a:cubicBezTo>
                      <a:cubicBezTo>
                        <a:pt x="12" y="77"/>
                        <a:pt x="12" y="77"/>
                        <a:pt x="12" y="77"/>
                      </a:cubicBezTo>
                      <a:cubicBezTo>
                        <a:pt x="5" y="77"/>
                        <a:pt x="0" y="72"/>
                        <a:pt x="0" y="65"/>
                      </a:cubicBezTo>
                      <a:cubicBezTo>
                        <a:pt x="0" y="0"/>
                        <a:pt x="0" y="0"/>
                        <a:pt x="0" y="0"/>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41" name="Google Shape;941;p26"/>
                <p:cNvSpPr/>
                <p:nvPr/>
              </p:nvSpPr>
              <p:spPr>
                <a:xfrm>
                  <a:off x="527" y="2318"/>
                  <a:ext cx="18" cy="3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42" name="Google Shape;942;p26"/>
                <p:cNvSpPr/>
                <p:nvPr/>
              </p:nvSpPr>
              <p:spPr>
                <a:xfrm>
                  <a:off x="468" y="2296"/>
                  <a:ext cx="136" cy="37"/>
                </a:xfrm>
                <a:custGeom>
                  <a:rect b="b" l="l" r="r" t="t"/>
                  <a:pathLst>
                    <a:path extrusionOk="0" h="63" w="230">
                      <a:moveTo>
                        <a:pt x="130" y="63"/>
                      </a:moveTo>
                      <a:cubicBezTo>
                        <a:pt x="230" y="63"/>
                        <a:pt x="230" y="63"/>
                        <a:pt x="230" y="63"/>
                      </a:cubicBezTo>
                      <a:cubicBezTo>
                        <a:pt x="230" y="12"/>
                        <a:pt x="230" y="12"/>
                        <a:pt x="230" y="12"/>
                      </a:cubicBezTo>
                      <a:cubicBezTo>
                        <a:pt x="230" y="5"/>
                        <a:pt x="225" y="0"/>
                        <a:pt x="218" y="0"/>
                      </a:cubicBezTo>
                      <a:cubicBezTo>
                        <a:pt x="12" y="0"/>
                        <a:pt x="12" y="0"/>
                        <a:pt x="12" y="0"/>
                      </a:cubicBezTo>
                      <a:cubicBezTo>
                        <a:pt x="5" y="0"/>
                        <a:pt x="0" y="5"/>
                        <a:pt x="0" y="12"/>
                      </a:cubicBezTo>
                      <a:cubicBezTo>
                        <a:pt x="0" y="63"/>
                        <a:pt x="0" y="63"/>
                        <a:pt x="0" y="63"/>
                      </a:cubicBezTo>
                      <a:cubicBezTo>
                        <a:pt x="100" y="63"/>
                        <a:pt x="100" y="63"/>
                        <a:pt x="100" y="63"/>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943" name="Google Shape;943;p26"/>
            <p:cNvGrpSpPr/>
            <p:nvPr/>
          </p:nvGrpSpPr>
          <p:grpSpPr>
            <a:xfrm>
              <a:off x="1607250" y="3436036"/>
              <a:ext cx="354564" cy="354564"/>
              <a:chOff x="1772261" y="3398550"/>
              <a:chExt cx="354564" cy="354564"/>
            </a:xfrm>
          </p:grpSpPr>
          <p:sp>
            <p:nvSpPr>
              <p:cNvPr id="944" name="Google Shape;944;p26"/>
              <p:cNvSpPr/>
              <p:nvPr/>
            </p:nvSpPr>
            <p:spPr>
              <a:xfrm>
                <a:off x="1772261" y="3398550"/>
                <a:ext cx="354564" cy="354564"/>
              </a:xfrm>
              <a:prstGeom prst="ellipse">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945" name="Google Shape;945;p26"/>
              <p:cNvGrpSpPr/>
              <p:nvPr/>
            </p:nvGrpSpPr>
            <p:grpSpPr>
              <a:xfrm>
                <a:off x="1845931" y="3507570"/>
                <a:ext cx="207224" cy="136524"/>
                <a:chOff x="1350" y="2277"/>
                <a:chExt cx="170" cy="112"/>
              </a:xfrm>
            </p:grpSpPr>
            <p:sp>
              <p:nvSpPr>
                <p:cNvPr id="946" name="Google Shape;946;p26"/>
                <p:cNvSpPr/>
                <p:nvPr/>
              </p:nvSpPr>
              <p:spPr>
                <a:xfrm>
                  <a:off x="1350" y="2277"/>
                  <a:ext cx="58" cy="112"/>
                </a:xfrm>
                <a:custGeom>
                  <a:rect b="b" l="l" r="r" t="t"/>
                  <a:pathLst>
                    <a:path extrusionOk="0" h="112" w="58">
                      <a:moveTo>
                        <a:pt x="57" y="0"/>
                      </a:moveTo>
                      <a:lnTo>
                        <a:pt x="0" y="56"/>
                      </a:lnTo>
                      <a:lnTo>
                        <a:pt x="58" y="112"/>
                      </a:lnTo>
                    </a:path>
                  </a:pathLst>
                </a:custGeom>
                <a:noFill/>
                <a:ln cap="rnd" cmpd="sng" w="17450">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47" name="Google Shape;947;p26"/>
                <p:cNvSpPr/>
                <p:nvPr/>
              </p:nvSpPr>
              <p:spPr>
                <a:xfrm>
                  <a:off x="1462" y="2277"/>
                  <a:ext cx="58" cy="112"/>
                </a:xfrm>
                <a:custGeom>
                  <a:rect b="b" l="l" r="r" t="t"/>
                  <a:pathLst>
                    <a:path extrusionOk="0" h="112" w="58">
                      <a:moveTo>
                        <a:pt x="0" y="0"/>
                      </a:moveTo>
                      <a:lnTo>
                        <a:pt x="58" y="56"/>
                      </a:lnTo>
                      <a:lnTo>
                        <a:pt x="0" y="112"/>
                      </a:lnTo>
                    </a:path>
                  </a:pathLst>
                </a:custGeom>
                <a:noFill/>
                <a:ln cap="rnd" cmpd="sng" w="17450">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948" name="Google Shape;948;p26"/>
            <p:cNvGrpSpPr/>
            <p:nvPr/>
          </p:nvGrpSpPr>
          <p:grpSpPr>
            <a:xfrm>
              <a:off x="3324320" y="3436036"/>
              <a:ext cx="354564" cy="354564"/>
              <a:chOff x="3387639" y="3419815"/>
              <a:chExt cx="354564" cy="354564"/>
            </a:xfrm>
          </p:grpSpPr>
          <p:sp>
            <p:nvSpPr>
              <p:cNvPr id="949" name="Google Shape;949;p26"/>
              <p:cNvSpPr/>
              <p:nvPr/>
            </p:nvSpPr>
            <p:spPr>
              <a:xfrm>
                <a:off x="3387639" y="3419815"/>
                <a:ext cx="354564" cy="354564"/>
              </a:xfrm>
              <a:prstGeom prst="ellipse">
                <a:avLst/>
              </a:prstGeom>
              <a:solidFill>
                <a:srgbClr val="7159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nvGrpSpPr>
              <p:cNvPr id="950" name="Google Shape;950;p26"/>
              <p:cNvGrpSpPr/>
              <p:nvPr/>
            </p:nvGrpSpPr>
            <p:grpSpPr>
              <a:xfrm>
                <a:off x="3444858" y="3512563"/>
                <a:ext cx="240126" cy="169068"/>
                <a:chOff x="2214" y="2271"/>
                <a:chExt cx="196" cy="138"/>
              </a:xfrm>
            </p:grpSpPr>
            <p:sp>
              <p:nvSpPr>
                <p:cNvPr id="951" name="Google Shape;951;p26"/>
                <p:cNvSpPr/>
                <p:nvPr/>
              </p:nvSpPr>
              <p:spPr>
                <a:xfrm>
                  <a:off x="2281" y="2271"/>
                  <a:ext cx="79" cy="119"/>
                </a:xfrm>
                <a:custGeom>
                  <a:rect b="b" l="l" r="r" t="t"/>
                  <a:pathLst>
                    <a:path extrusionOk="0" h="173" w="115">
                      <a:moveTo>
                        <a:pt x="0" y="124"/>
                      </a:moveTo>
                      <a:cubicBezTo>
                        <a:pt x="0" y="124"/>
                        <a:pt x="52" y="125"/>
                        <a:pt x="115" y="173"/>
                      </a:cubicBezTo>
                      <a:cubicBezTo>
                        <a:pt x="115" y="0"/>
                        <a:pt x="115" y="0"/>
                        <a:pt x="115" y="0"/>
                      </a:cubicBezTo>
                      <a:cubicBezTo>
                        <a:pt x="57" y="48"/>
                        <a:pt x="0" y="49"/>
                        <a:pt x="0" y="49"/>
                      </a:cubicBezTo>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52" name="Google Shape;952;p26"/>
                <p:cNvSpPr/>
                <p:nvPr/>
              </p:nvSpPr>
              <p:spPr>
                <a:xfrm>
                  <a:off x="2234" y="2357"/>
                  <a:ext cx="46" cy="52"/>
                </a:xfrm>
                <a:custGeom>
                  <a:rect b="b" l="l" r="r" t="t"/>
                  <a:pathLst>
                    <a:path extrusionOk="0" h="52" w="46">
                      <a:moveTo>
                        <a:pt x="0" y="0"/>
                      </a:moveTo>
                      <a:lnTo>
                        <a:pt x="22" y="52"/>
                      </a:lnTo>
                      <a:lnTo>
                        <a:pt x="46" y="52"/>
                      </a:lnTo>
                      <a:lnTo>
                        <a:pt x="33" y="2"/>
                      </a:lnTo>
                    </a:path>
                  </a:pathLst>
                </a:custGeom>
                <a:noFill/>
                <a:ln cap="flat" cmpd="sng" w="952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53" name="Google Shape;953;p26"/>
                <p:cNvSpPr/>
                <p:nvPr/>
              </p:nvSpPr>
              <p:spPr>
                <a:xfrm>
                  <a:off x="2381" y="2306"/>
                  <a:ext cx="10" cy="49"/>
                </a:xfrm>
                <a:custGeom>
                  <a:rect b="b" l="l" r="r" t="t"/>
                  <a:pathLst>
                    <a:path extrusionOk="0" h="71" w="14">
                      <a:moveTo>
                        <a:pt x="0" y="0"/>
                      </a:moveTo>
                      <a:cubicBezTo>
                        <a:pt x="9" y="9"/>
                        <a:pt x="14" y="22"/>
                        <a:pt x="14" y="35"/>
                      </a:cubicBezTo>
                      <a:cubicBezTo>
                        <a:pt x="14" y="49"/>
                        <a:pt x="9" y="62"/>
                        <a:pt x="0" y="71"/>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54" name="Google Shape;954;p26"/>
                <p:cNvSpPr/>
                <p:nvPr/>
              </p:nvSpPr>
              <p:spPr>
                <a:xfrm>
                  <a:off x="2395" y="2293"/>
                  <a:ext cx="15" cy="76"/>
                </a:xfrm>
                <a:custGeom>
                  <a:rect b="b" l="l" r="r" t="t"/>
                  <a:pathLst>
                    <a:path extrusionOk="0" h="111" w="22">
                      <a:moveTo>
                        <a:pt x="0" y="0"/>
                      </a:moveTo>
                      <a:cubicBezTo>
                        <a:pt x="14" y="15"/>
                        <a:pt x="22" y="34"/>
                        <a:pt x="22" y="55"/>
                      </a:cubicBezTo>
                      <a:cubicBezTo>
                        <a:pt x="22" y="77"/>
                        <a:pt x="14" y="96"/>
                        <a:pt x="0" y="111"/>
                      </a:cubicBezTo>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55" name="Google Shape;955;p26"/>
                <p:cNvSpPr/>
                <p:nvPr/>
              </p:nvSpPr>
              <p:spPr>
                <a:xfrm>
                  <a:off x="2214" y="2304"/>
                  <a:ext cx="53" cy="54"/>
                </a:xfrm>
                <a:custGeom>
                  <a:rect b="b" l="l" r="r" t="t"/>
                  <a:pathLst>
                    <a:path extrusionOk="0" h="79" w="78">
                      <a:moveTo>
                        <a:pt x="40" y="0"/>
                      </a:moveTo>
                      <a:cubicBezTo>
                        <a:pt x="18" y="0"/>
                        <a:pt x="0" y="18"/>
                        <a:pt x="0" y="39"/>
                      </a:cubicBezTo>
                      <a:cubicBezTo>
                        <a:pt x="0" y="61"/>
                        <a:pt x="18" y="79"/>
                        <a:pt x="40" y="79"/>
                      </a:cubicBezTo>
                      <a:cubicBezTo>
                        <a:pt x="78" y="79"/>
                        <a:pt x="78" y="79"/>
                        <a:pt x="78" y="79"/>
                      </a:cubicBezTo>
                      <a:cubicBezTo>
                        <a:pt x="78" y="0"/>
                        <a:pt x="78" y="0"/>
                        <a:pt x="78" y="0"/>
                      </a:cubicBezTo>
                      <a:lnTo>
                        <a:pt x="40" y="0"/>
                      </a:lnTo>
                      <a:close/>
                    </a:path>
                  </a:pathLst>
                </a:cu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nvGrpSpPr>
            <p:cNvPr id="956" name="Google Shape;956;p26"/>
            <p:cNvGrpSpPr/>
            <p:nvPr/>
          </p:nvGrpSpPr>
          <p:grpSpPr>
            <a:xfrm>
              <a:off x="4747836" y="3436036"/>
              <a:ext cx="354564" cy="354564"/>
              <a:chOff x="4747836" y="3398550"/>
              <a:chExt cx="354564" cy="354564"/>
            </a:xfrm>
          </p:grpSpPr>
          <p:sp>
            <p:nvSpPr>
              <p:cNvPr id="957" name="Google Shape;957;p26"/>
              <p:cNvSpPr/>
              <p:nvPr/>
            </p:nvSpPr>
            <p:spPr>
              <a:xfrm>
                <a:off x="4747836" y="3398550"/>
                <a:ext cx="354564" cy="354564"/>
              </a:xfrm>
              <a:prstGeom prst="ellipse">
                <a:avLst/>
              </a:prstGeom>
              <a:solidFill>
                <a:srgbClr val="75BA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958" name="Google Shape;958;p26"/>
              <p:cNvGrpSpPr/>
              <p:nvPr/>
            </p:nvGrpSpPr>
            <p:grpSpPr>
              <a:xfrm>
                <a:off x="4810354" y="3476257"/>
                <a:ext cx="229528" cy="199150"/>
                <a:chOff x="2777" y="1531"/>
                <a:chExt cx="204" cy="177"/>
              </a:xfrm>
            </p:grpSpPr>
            <p:cxnSp>
              <p:nvCxnSpPr>
                <p:cNvPr id="959" name="Google Shape;959;p26"/>
                <p:cNvCxnSpPr/>
                <p:nvPr/>
              </p:nvCxnSpPr>
              <p:spPr>
                <a:xfrm flipH="1" rot="10800000">
                  <a:off x="2840" y="1595"/>
                  <a:ext cx="14" cy="20"/>
                </a:xfrm>
                <a:prstGeom prst="straightConnector1">
                  <a:avLst/>
                </a:prstGeom>
                <a:noFill/>
                <a:ln cap="flat" cmpd="sng" w="9525">
                  <a:solidFill>
                    <a:schemeClr val="lt1"/>
                  </a:solidFill>
                  <a:prstDash val="solid"/>
                  <a:miter lim="800000"/>
                  <a:headEnd len="med" w="med" type="none"/>
                  <a:tailEnd len="med" w="med" type="none"/>
                </a:ln>
              </p:spPr>
            </p:cxnSp>
            <p:sp>
              <p:nvSpPr>
                <p:cNvPr id="960" name="Google Shape;960;p26"/>
                <p:cNvSpPr/>
                <p:nvPr/>
              </p:nvSpPr>
              <p:spPr>
                <a:xfrm>
                  <a:off x="2819" y="1615"/>
                  <a:ext cx="27"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61" name="Google Shape;961;p26"/>
                <p:cNvCxnSpPr/>
                <p:nvPr/>
              </p:nvCxnSpPr>
              <p:spPr>
                <a:xfrm>
                  <a:off x="2871" y="1594"/>
                  <a:ext cx="34" cy="40"/>
                </a:xfrm>
                <a:prstGeom prst="straightConnector1">
                  <a:avLst/>
                </a:prstGeom>
                <a:noFill/>
                <a:ln cap="flat" cmpd="sng" w="9525">
                  <a:solidFill>
                    <a:schemeClr val="lt1"/>
                  </a:solidFill>
                  <a:prstDash val="solid"/>
                  <a:miter lim="800000"/>
                  <a:headEnd len="med" w="med" type="none"/>
                  <a:tailEnd len="med" w="med" type="none"/>
                </a:ln>
              </p:spPr>
            </p:cxnSp>
            <p:sp>
              <p:nvSpPr>
                <p:cNvPr id="962" name="Google Shape;962;p26"/>
                <p:cNvSpPr/>
                <p:nvPr/>
              </p:nvSpPr>
              <p:spPr>
                <a:xfrm>
                  <a:off x="2848" y="1570"/>
                  <a:ext cx="26"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63" name="Google Shape;963;p26"/>
                <p:cNvCxnSpPr/>
                <p:nvPr/>
              </p:nvCxnSpPr>
              <p:spPr>
                <a:xfrm flipH="1" rot="10800000">
                  <a:off x="2920" y="1575"/>
                  <a:ext cx="33" cy="57"/>
                </a:xfrm>
                <a:prstGeom prst="straightConnector1">
                  <a:avLst/>
                </a:prstGeom>
                <a:noFill/>
                <a:ln cap="flat" cmpd="sng" w="9525">
                  <a:solidFill>
                    <a:schemeClr val="lt1"/>
                  </a:solidFill>
                  <a:prstDash val="solid"/>
                  <a:miter lim="800000"/>
                  <a:headEnd len="med" w="med" type="none"/>
                  <a:tailEnd len="med" w="med" type="none"/>
                </a:ln>
              </p:spPr>
            </p:cxnSp>
            <p:sp>
              <p:nvSpPr>
                <p:cNvPr id="964" name="Google Shape;964;p26"/>
                <p:cNvSpPr/>
                <p:nvPr/>
              </p:nvSpPr>
              <p:spPr>
                <a:xfrm>
                  <a:off x="2946" y="1549"/>
                  <a:ext cx="26" cy="26"/>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65" name="Google Shape;965;p26"/>
                <p:cNvSpPr/>
                <p:nvPr/>
              </p:nvSpPr>
              <p:spPr>
                <a:xfrm>
                  <a:off x="2900" y="1631"/>
                  <a:ext cx="27" cy="27"/>
                </a:xfrm>
                <a:prstGeom prst="ellipse">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66" name="Google Shape;966;p26"/>
                <p:cNvSpPr/>
                <p:nvPr/>
              </p:nvSpPr>
              <p:spPr>
                <a:xfrm>
                  <a:off x="2798" y="1531"/>
                  <a:ext cx="183" cy="157"/>
                </a:xfrm>
                <a:custGeom>
                  <a:rect b="b" l="l" r="r" t="t"/>
                  <a:pathLst>
                    <a:path extrusionOk="0" h="157" w="183">
                      <a:moveTo>
                        <a:pt x="183" y="157"/>
                      </a:moveTo>
                      <a:lnTo>
                        <a:pt x="0" y="157"/>
                      </a:lnTo>
                      <a:lnTo>
                        <a:pt x="0" y="0"/>
                      </a:lnTo>
                    </a:path>
                  </a:pathLst>
                </a:custGeom>
                <a:noFill/>
                <a:ln cap="flat" cmpd="sng" w="9525">
                  <a:solidFill>
                    <a:schemeClr val="l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67" name="Google Shape;967;p26"/>
                <p:cNvCxnSpPr/>
                <p:nvPr/>
              </p:nvCxnSpPr>
              <p:spPr>
                <a:xfrm>
                  <a:off x="2777" y="1573"/>
                  <a:ext cx="21" cy="0"/>
                </a:xfrm>
                <a:prstGeom prst="straightConnector1">
                  <a:avLst/>
                </a:prstGeom>
                <a:noFill/>
                <a:ln cap="flat" cmpd="sng" w="9525">
                  <a:solidFill>
                    <a:schemeClr val="lt1"/>
                  </a:solidFill>
                  <a:prstDash val="solid"/>
                  <a:round/>
                  <a:headEnd len="med" w="med" type="none"/>
                  <a:tailEnd len="med" w="med" type="none"/>
                </a:ln>
              </p:spPr>
            </p:cxnSp>
            <p:cxnSp>
              <p:nvCxnSpPr>
                <p:cNvPr id="968" name="Google Shape;968;p26"/>
                <p:cNvCxnSpPr/>
                <p:nvPr/>
              </p:nvCxnSpPr>
              <p:spPr>
                <a:xfrm>
                  <a:off x="2777" y="1620"/>
                  <a:ext cx="21" cy="0"/>
                </a:xfrm>
                <a:prstGeom prst="straightConnector1">
                  <a:avLst/>
                </a:prstGeom>
                <a:noFill/>
                <a:ln cap="flat" cmpd="sng" w="9525">
                  <a:solidFill>
                    <a:schemeClr val="lt1"/>
                  </a:solidFill>
                  <a:prstDash val="solid"/>
                  <a:round/>
                  <a:headEnd len="med" w="med" type="none"/>
                  <a:tailEnd len="med" w="med" type="none"/>
                </a:ln>
              </p:spPr>
            </p:cxnSp>
            <p:cxnSp>
              <p:nvCxnSpPr>
                <p:cNvPr id="969" name="Google Shape;969;p26"/>
                <p:cNvCxnSpPr/>
                <p:nvPr/>
              </p:nvCxnSpPr>
              <p:spPr>
                <a:xfrm>
                  <a:off x="2777" y="1666"/>
                  <a:ext cx="21" cy="0"/>
                </a:xfrm>
                <a:prstGeom prst="straightConnector1">
                  <a:avLst/>
                </a:prstGeom>
                <a:noFill/>
                <a:ln cap="flat" cmpd="sng" w="9525">
                  <a:solidFill>
                    <a:schemeClr val="lt1"/>
                  </a:solidFill>
                  <a:prstDash val="solid"/>
                  <a:round/>
                  <a:headEnd len="med" w="med" type="none"/>
                  <a:tailEnd len="med" w="med" type="none"/>
                </a:ln>
              </p:spPr>
            </p:cxnSp>
            <p:cxnSp>
              <p:nvCxnSpPr>
                <p:cNvPr id="970" name="Google Shape;970;p26"/>
                <p:cNvCxnSpPr/>
                <p:nvPr/>
              </p:nvCxnSpPr>
              <p:spPr>
                <a:xfrm rot="10800000">
                  <a:off x="2819"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971" name="Google Shape;971;p26"/>
                <p:cNvCxnSpPr/>
                <p:nvPr/>
              </p:nvCxnSpPr>
              <p:spPr>
                <a:xfrm rot="10800000">
                  <a:off x="2864"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972" name="Google Shape;972;p26"/>
                <p:cNvCxnSpPr/>
                <p:nvPr/>
              </p:nvCxnSpPr>
              <p:spPr>
                <a:xfrm rot="10800000">
                  <a:off x="2908" y="1688"/>
                  <a:ext cx="0" cy="20"/>
                </a:xfrm>
                <a:prstGeom prst="straightConnector1">
                  <a:avLst/>
                </a:prstGeom>
                <a:noFill/>
                <a:ln cap="flat" cmpd="sng" w="9525">
                  <a:solidFill>
                    <a:schemeClr val="lt1"/>
                  </a:solidFill>
                  <a:prstDash val="solid"/>
                  <a:round/>
                  <a:headEnd len="med" w="med" type="none"/>
                  <a:tailEnd len="med" w="med" type="none"/>
                </a:ln>
              </p:spPr>
            </p:cxnSp>
            <p:cxnSp>
              <p:nvCxnSpPr>
                <p:cNvPr id="973" name="Google Shape;973;p26"/>
                <p:cNvCxnSpPr/>
                <p:nvPr/>
              </p:nvCxnSpPr>
              <p:spPr>
                <a:xfrm rot="10800000">
                  <a:off x="2953" y="1688"/>
                  <a:ext cx="0" cy="20"/>
                </a:xfrm>
                <a:prstGeom prst="straightConnector1">
                  <a:avLst/>
                </a:prstGeom>
                <a:noFill/>
                <a:ln cap="flat" cmpd="sng" w="9525">
                  <a:solidFill>
                    <a:schemeClr val="lt1"/>
                  </a:solidFill>
                  <a:prstDash val="solid"/>
                  <a:round/>
                  <a:headEnd len="med" w="med" type="none"/>
                  <a:tailEnd len="med" w="med" type="none"/>
                </a:ln>
              </p:spPr>
            </p:cxnSp>
          </p:grpSp>
        </p:grpSp>
        <p:grpSp>
          <p:nvGrpSpPr>
            <p:cNvPr id="974" name="Google Shape;974;p26"/>
            <p:cNvGrpSpPr/>
            <p:nvPr/>
          </p:nvGrpSpPr>
          <p:grpSpPr>
            <a:xfrm>
              <a:off x="6118665" y="3436036"/>
              <a:ext cx="354564" cy="354564"/>
              <a:chOff x="6118665" y="3436036"/>
              <a:chExt cx="354564" cy="354564"/>
            </a:xfrm>
          </p:grpSpPr>
          <p:sp>
            <p:nvSpPr>
              <p:cNvPr id="975" name="Google Shape;975;p26"/>
              <p:cNvSpPr/>
              <p:nvPr/>
            </p:nvSpPr>
            <p:spPr>
              <a:xfrm>
                <a:off x="6118665" y="3436036"/>
                <a:ext cx="354564" cy="354564"/>
              </a:xfrm>
              <a:prstGeom prst="ellipse">
                <a:avLst/>
              </a:prstGeom>
              <a:solidFill>
                <a:srgbClr val="83EB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6" name="Google Shape;976;p26"/>
              <p:cNvGrpSpPr/>
              <p:nvPr/>
            </p:nvGrpSpPr>
            <p:grpSpPr>
              <a:xfrm>
                <a:off x="6231653" y="3504575"/>
                <a:ext cx="128588" cy="217487"/>
                <a:chOff x="4082" y="2262"/>
                <a:chExt cx="81" cy="137"/>
              </a:xfrm>
            </p:grpSpPr>
            <p:sp>
              <p:nvSpPr>
                <p:cNvPr id="977" name="Google Shape;977;p26"/>
                <p:cNvSpPr/>
                <p:nvPr/>
              </p:nvSpPr>
              <p:spPr>
                <a:xfrm>
                  <a:off x="4082" y="2262"/>
                  <a:ext cx="81" cy="137"/>
                </a:xfrm>
                <a:custGeom>
                  <a:rect b="b" l="l" r="r" t="t"/>
                  <a:pathLst>
                    <a:path extrusionOk="0" h="252" w="145">
                      <a:moveTo>
                        <a:pt x="125" y="10"/>
                      </a:moveTo>
                      <a:cubicBezTo>
                        <a:pt x="131" y="10"/>
                        <a:pt x="135" y="15"/>
                        <a:pt x="135" y="20"/>
                      </a:cubicBezTo>
                      <a:cubicBezTo>
                        <a:pt x="135" y="232"/>
                        <a:pt x="135" y="232"/>
                        <a:pt x="135" y="232"/>
                      </a:cubicBezTo>
                      <a:cubicBezTo>
                        <a:pt x="135" y="238"/>
                        <a:pt x="131" y="242"/>
                        <a:pt x="125" y="242"/>
                      </a:cubicBezTo>
                      <a:cubicBezTo>
                        <a:pt x="20" y="242"/>
                        <a:pt x="20" y="242"/>
                        <a:pt x="20" y="242"/>
                      </a:cubicBezTo>
                      <a:cubicBezTo>
                        <a:pt x="15" y="242"/>
                        <a:pt x="10" y="238"/>
                        <a:pt x="10" y="232"/>
                      </a:cubicBezTo>
                      <a:cubicBezTo>
                        <a:pt x="10" y="20"/>
                        <a:pt x="10" y="20"/>
                        <a:pt x="10" y="20"/>
                      </a:cubicBezTo>
                      <a:cubicBezTo>
                        <a:pt x="10" y="15"/>
                        <a:pt x="15" y="10"/>
                        <a:pt x="20" y="10"/>
                      </a:cubicBezTo>
                      <a:cubicBezTo>
                        <a:pt x="125" y="10"/>
                        <a:pt x="125" y="10"/>
                        <a:pt x="125" y="10"/>
                      </a:cubicBezTo>
                      <a:moveTo>
                        <a:pt x="125" y="0"/>
                      </a:moveTo>
                      <a:cubicBezTo>
                        <a:pt x="20" y="0"/>
                        <a:pt x="20" y="0"/>
                        <a:pt x="20" y="0"/>
                      </a:cubicBezTo>
                      <a:cubicBezTo>
                        <a:pt x="9" y="0"/>
                        <a:pt x="0" y="9"/>
                        <a:pt x="0" y="20"/>
                      </a:cubicBezTo>
                      <a:cubicBezTo>
                        <a:pt x="0" y="232"/>
                        <a:pt x="0" y="232"/>
                        <a:pt x="0" y="232"/>
                      </a:cubicBezTo>
                      <a:cubicBezTo>
                        <a:pt x="0" y="243"/>
                        <a:pt x="9" y="252"/>
                        <a:pt x="20" y="252"/>
                      </a:cubicBezTo>
                      <a:cubicBezTo>
                        <a:pt x="125" y="252"/>
                        <a:pt x="125" y="252"/>
                        <a:pt x="125" y="252"/>
                      </a:cubicBezTo>
                      <a:cubicBezTo>
                        <a:pt x="136" y="252"/>
                        <a:pt x="145" y="243"/>
                        <a:pt x="145" y="232"/>
                      </a:cubicBezTo>
                      <a:cubicBezTo>
                        <a:pt x="145" y="20"/>
                        <a:pt x="145" y="20"/>
                        <a:pt x="145" y="20"/>
                      </a:cubicBezTo>
                      <a:cubicBezTo>
                        <a:pt x="145" y="9"/>
                        <a:pt x="136" y="0"/>
                        <a:pt x="125"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78" name="Google Shape;978;p26"/>
                <p:cNvCxnSpPr/>
                <p:nvPr/>
              </p:nvCxnSpPr>
              <p:spPr>
                <a:xfrm>
                  <a:off x="4087" y="2367"/>
                  <a:ext cx="72" cy="0"/>
                </a:xfrm>
                <a:prstGeom prst="straightConnector1">
                  <a:avLst/>
                </a:prstGeom>
                <a:solidFill>
                  <a:schemeClr val="lt1"/>
                </a:solidFill>
                <a:ln cap="flat" cmpd="sng" w="9525">
                  <a:solidFill>
                    <a:schemeClr val="dk1"/>
                  </a:solidFill>
                  <a:prstDash val="solid"/>
                  <a:round/>
                  <a:headEnd len="med" w="med" type="none"/>
                  <a:tailEnd len="med" w="med" type="none"/>
                </a:ln>
              </p:spPr>
            </p:cxnSp>
            <p:cxnSp>
              <p:nvCxnSpPr>
                <p:cNvPr id="979" name="Google Shape;979;p26"/>
                <p:cNvCxnSpPr/>
                <p:nvPr/>
              </p:nvCxnSpPr>
              <p:spPr>
                <a:xfrm>
                  <a:off x="4118" y="2381"/>
                  <a:ext cx="9" cy="0"/>
                </a:xfrm>
                <a:prstGeom prst="straightConnector1">
                  <a:avLst/>
                </a:prstGeom>
                <a:solidFill>
                  <a:schemeClr val="lt1"/>
                </a:solidFill>
                <a:ln cap="rnd" cmpd="sng" w="9525">
                  <a:solidFill>
                    <a:schemeClr val="dk1"/>
                  </a:solidFill>
                  <a:prstDash val="solid"/>
                  <a:round/>
                  <a:headEnd len="med" w="med" type="none"/>
                  <a:tailEnd len="med" w="med" type="none"/>
                </a:ln>
              </p:spPr>
            </p:cxnSp>
          </p:grpSp>
        </p:grpSp>
        <p:grpSp>
          <p:nvGrpSpPr>
            <p:cNvPr id="980" name="Google Shape;980;p26"/>
            <p:cNvGrpSpPr/>
            <p:nvPr/>
          </p:nvGrpSpPr>
          <p:grpSpPr>
            <a:xfrm>
              <a:off x="7667355" y="3436036"/>
              <a:ext cx="354564" cy="354564"/>
              <a:chOff x="7667355" y="3436036"/>
              <a:chExt cx="354564" cy="354564"/>
            </a:xfrm>
          </p:grpSpPr>
          <p:sp>
            <p:nvSpPr>
              <p:cNvPr id="981" name="Google Shape;981;p26"/>
              <p:cNvSpPr/>
              <p:nvPr/>
            </p:nvSpPr>
            <p:spPr>
              <a:xfrm>
                <a:off x="7667355" y="3436036"/>
                <a:ext cx="354564" cy="354564"/>
              </a:xfrm>
              <a:prstGeom prst="ellipse">
                <a:avLst/>
              </a:prstGeom>
              <a:solidFill>
                <a:srgbClr val="A2F0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82" name="Google Shape;982;p26"/>
              <p:cNvGrpSpPr/>
              <p:nvPr/>
            </p:nvGrpSpPr>
            <p:grpSpPr>
              <a:xfrm>
                <a:off x="7734919" y="3518068"/>
                <a:ext cx="219437" cy="190500"/>
                <a:chOff x="4929" y="2295"/>
                <a:chExt cx="182" cy="158"/>
              </a:xfrm>
            </p:grpSpPr>
            <p:sp>
              <p:nvSpPr>
                <p:cNvPr id="983" name="Google Shape;983;p26"/>
                <p:cNvSpPr/>
                <p:nvPr/>
              </p:nvSpPr>
              <p:spPr>
                <a:xfrm>
                  <a:off x="4929" y="2295"/>
                  <a:ext cx="182" cy="112"/>
                </a:xfrm>
                <a:custGeom>
                  <a:rect b="b" l="l" r="r" t="t"/>
                  <a:pathLst>
                    <a:path extrusionOk="0" h="236" w="386">
                      <a:moveTo>
                        <a:pt x="386" y="236"/>
                      </a:moveTo>
                      <a:cubicBezTo>
                        <a:pt x="386" y="11"/>
                        <a:pt x="386" y="11"/>
                        <a:pt x="386" y="11"/>
                      </a:cubicBezTo>
                      <a:cubicBezTo>
                        <a:pt x="386" y="5"/>
                        <a:pt x="381" y="0"/>
                        <a:pt x="375" y="0"/>
                      </a:cubicBezTo>
                      <a:cubicBezTo>
                        <a:pt x="11" y="0"/>
                        <a:pt x="11" y="0"/>
                        <a:pt x="11" y="0"/>
                      </a:cubicBezTo>
                      <a:cubicBezTo>
                        <a:pt x="5" y="0"/>
                        <a:pt x="0" y="5"/>
                        <a:pt x="0" y="11"/>
                      </a:cubicBezTo>
                      <a:cubicBezTo>
                        <a:pt x="0" y="236"/>
                        <a:pt x="0" y="236"/>
                        <a:pt x="0" y="236"/>
                      </a:cubicBezTo>
                      <a:lnTo>
                        <a:pt x="386" y="236"/>
                      </a:lnTo>
                      <a:close/>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84" name="Google Shape;984;p26"/>
                <p:cNvSpPr/>
                <p:nvPr/>
              </p:nvSpPr>
              <p:spPr>
                <a:xfrm>
                  <a:off x="4929" y="2407"/>
                  <a:ext cx="182" cy="22"/>
                </a:xfrm>
                <a:custGeom>
                  <a:rect b="b" l="l" r="r" t="t"/>
                  <a:pathLst>
                    <a:path extrusionOk="0" h="46" w="386">
                      <a:moveTo>
                        <a:pt x="0" y="0"/>
                      </a:moveTo>
                      <a:cubicBezTo>
                        <a:pt x="0" y="33"/>
                        <a:pt x="0" y="33"/>
                        <a:pt x="0" y="33"/>
                      </a:cubicBezTo>
                      <a:cubicBezTo>
                        <a:pt x="0" y="39"/>
                        <a:pt x="6" y="46"/>
                        <a:pt x="12" y="46"/>
                      </a:cubicBezTo>
                      <a:cubicBezTo>
                        <a:pt x="376" y="46"/>
                        <a:pt x="376" y="46"/>
                        <a:pt x="376" y="46"/>
                      </a:cubicBezTo>
                      <a:cubicBezTo>
                        <a:pt x="382" y="46"/>
                        <a:pt x="386" y="40"/>
                        <a:pt x="386" y="33"/>
                      </a:cubicBezTo>
                      <a:cubicBezTo>
                        <a:pt x="386" y="0"/>
                        <a:pt x="386" y="0"/>
                        <a:pt x="386" y="0"/>
                      </a:cubicBezTo>
                      <a:lnTo>
                        <a:pt x="0" y="0"/>
                      </a:lnTo>
                      <a:close/>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85" name="Google Shape;985;p26"/>
                <p:cNvSpPr/>
                <p:nvPr/>
              </p:nvSpPr>
              <p:spPr>
                <a:xfrm>
                  <a:off x="4992" y="2429"/>
                  <a:ext cx="57" cy="24"/>
                </a:xfrm>
                <a:custGeom>
                  <a:rect b="b" l="l" r="r" t="t"/>
                  <a:pathLst>
                    <a:path extrusionOk="0" h="50" w="121">
                      <a:moveTo>
                        <a:pt x="121" y="50"/>
                      </a:moveTo>
                      <a:cubicBezTo>
                        <a:pt x="118" y="49"/>
                        <a:pt x="114" y="47"/>
                        <a:pt x="111" y="46"/>
                      </a:cubicBezTo>
                      <a:cubicBezTo>
                        <a:pt x="107" y="43"/>
                        <a:pt x="106" y="43"/>
                        <a:pt x="105" y="35"/>
                      </a:cubicBezTo>
                      <a:cubicBezTo>
                        <a:pt x="103" y="26"/>
                        <a:pt x="104" y="9"/>
                        <a:pt x="104" y="1"/>
                      </a:cubicBezTo>
                      <a:cubicBezTo>
                        <a:pt x="18" y="0"/>
                        <a:pt x="18" y="0"/>
                        <a:pt x="18" y="0"/>
                      </a:cubicBezTo>
                      <a:cubicBezTo>
                        <a:pt x="18" y="8"/>
                        <a:pt x="19" y="26"/>
                        <a:pt x="17" y="35"/>
                      </a:cubicBezTo>
                      <a:cubicBezTo>
                        <a:pt x="16" y="43"/>
                        <a:pt x="15" y="43"/>
                        <a:pt x="10" y="46"/>
                      </a:cubicBezTo>
                      <a:cubicBezTo>
                        <a:pt x="8" y="47"/>
                        <a:pt x="4" y="49"/>
                        <a:pt x="0" y="50"/>
                      </a:cubicBezTo>
                      <a:cubicBezTo>
                        <a:pt x="0" y="50"/>
                        <a:pt x="0" y="50"/>
                        <a:pt x="0" y="50"/>
                      </a:cubicBez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86" name="Google Shape;986;p26"/>
                <p:cNvCxnSpPr/>
                <p:nvPr/>
              </p:nvCxnSpPr>
              <p:spPr>
                <a:xfrm>
                  <a:off x="4987" y="2453"/>
                  <a:ext cx="67" cy="0"/>
                </a:xfrm>
                <a:prstGeom prst="straightConnector1">
                  <a:avLst/>
                </a:prstGeom>
                <a:noFill/>
                <a:ln cap="flat" cmpd="sng" w="9525">
                  <a:solidFill>
                    <a:schemeClr val="dk1"/>
                  </a:solidFill>
                  <a:prstDash val="solid"/>
                  <a:miter lim="800000"/>
                  <a:headEnd len="med" w="med" type="none"/>
                  <a:tailEnd len="med" w="med" type="none"/>
                </a:ln>
              </p:spPr>
            </p:cxnSp>
            <p:sp>
              <p:nvSpPr>
                <p:cNvPr id="987" name="Google Shape;987;p26"/>
                <p:cNvSpPr/>
                <p:nvPr/>
              </p:nvSpPr>
              <p:spPr>
                <a:xfrm>
                  <a:off x="4998" y="2339"/>
                  <a:ext cx="15" cy="68"/>
                </a:xfrm>
                <a:custGeom>
                  <a:rect b="b" l="l" r="r" t="t"/>
                  <a:pathLst>
                    <a:path extrusionOk="0" h="68" w="15">
                      <a:moveTo>
                        <a:pt x="0" y="0"/>
                      </a:moveTo>
                      <a:lnTo>
                        <a:pt x="0" y="68"/>
                      </a:lnTo>
                      <a:lnTo>
                        <a:pt x="15" y="68"/>
                      </a:lnTo>
                      <a:lnTo>
                        <a:pt x="15" y="0"/>
                      </a:lnTo>
                    </a:path>
                  </a:pathLst>
                </a:custGeom>
                <a:noFill/>
                <a:ln cap="rnd"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88" name="Google Shape;988;p26"/>
                <p:cNvSpPr/>
                <p:nvPr/>
              </p:nvSpPr>
              <p:spPr>
                <a:xfrm>
                  <a:off x="4998" y="2320"/>
                  <a:ext cx="15" cy="20"/>
                </a:xfrm>
                <a:custGeom>
                  <a:rect b="b" l="l" r="r" t="t"/>
                  <a:pathLst>
                    <a:path extrusionOk="0" h="43" w="32">
                      <a:moveTo>
                        <a:pt x="16" y="43"/>
                      </a:moveTo>
                      <a:cubicBezTo>
                        <a:pt x="22" y="43"/>
                        <a:pt x="27" y="42"/>
                        <a:pt x="32" y="41"/>
                      </a:cubicBezTo>
                      <a:cubicBezTo>
                        <a:pt x="16" y="0"/>
                        <a:pt x="16" y="0"/>
                        <a:pt x="16" y="0"/>
                      </a:cubicBezTo>
                      <a:cubicBezTo>
                        <a:pt x="0" y="41"/>
                        <a:pt x="0" y="41"/>
                        <a:pt x="0" y="41"/>
                      </a:cubicBezTo>
                      <a:cubicBezTo>
                        <a:pt x="5" y="42"/>
                        <a:pt x="11" y="43"/>
                        <a:pt x="16" y="43"/>
                      </a:cubicBezTo>
                      <a:close/>
                    </a:path>
                  </a:pathLst>
                </a:custGeom>
                <a:solidFill>
                  <a:srgbClr val="D9D9D9"/>
                </a:solidFill>
                <a:ln cap="rnd"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89" name="Google Shape;989;p26"/>
                <p:cNvSpPr/>
                <p:nvPr/>
              </p:nvSpPr>
              <p:spPr>
                <a:xfrm>
                  <a:off x="5003" y="2320"/>
                  <a:ext cx="5" cy="6"/>
                </a:xfrm>
                <a:custGeom>
                  <a:rect b="b" l="l" r="r" t="t"/>
                  <a:pathLst>
                    <a:path extrusionOk="0" h="14" w="10">
                      <a:moveTo>
                        <a:pt x="0" y="13"/>
                      </a:moveTo>
                      <a:cubicBezTo>
                        <a:pt x="2" y="14"/>
                        <a:pt x="3" y="14"/>
                        <a:pt x="5" y="14"/>
                      </a:cubicBezTo>
                      <a:cubicBezTo>
                        <a:pt x="7" y="14"/>
                        <a:pt x="9" y="14"/>
                        <a:pt x="10" y="13"/>
                      </a:cubicBezTo>
                      <a:cubicBezTo>
                        <a:pt x="5" y="0"/>
                        <a:pt x="5" y="0"/>
                        <a:pt x="5" y="0"/>
                      </a:cubicBezTo>
                      <a:lnTo>
                        <a:pt x="0" y="13"/>
                      </a:lnTo>
                      <a:close/>
                    </a:path>
                  </a:pathLst>
                </a:custGeom>
                <a:solidFill>
                  <a:srgbClr val="D9D9D9"/>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990" name="Google Shape;990;p26"/>
                <p:cNvSpPr/>
                <p:nvPr/>
              </p:nvSpPr>
              <p:spPr>
                <a:xfrm>
                  <a:off x="4952" y="2314"/>
                  <a:ext cx="31" cy="9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991" name="Google Shape;991;p26"/>
                <p:cNvCxnSpPr/>
                <p:nvPr/>
              </p:nvCxnSpPr>
              <p:spPr>
                <a:xfrm rot="10800000">
                  <a:off x="4969" y="2328"/>
                  <a:ext cx="13"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2" name="Google Shape;992;p26"/>
                <p:cNvCxnSpPr/>
                <p:nvPr/>
              </p:nvCxnSpPr>
              <p:spPr>
                <a:xfrm rot="10800000">
                  <a:off x="4975" y="2341"/>
                  <a:ext cx="7"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3" name="Google Shape;993;p26"/>
                <p:cNvCxnSpPr/>
                <p:nvPr/>
              </p:nvCxnSpPr>
              <p:spPr>
                <a:xfrm rot="10800000">
                  <a:off x="4969" y="2354"/>
                  <a:ext cx="13"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4" name="Google Shape;994;p26"/>
                <p:cNvCxnSpPr/>
                <p:nvPr/>
              </p:nvCxnSpPr>
              <p:spPr>
                <a:xfrm rot="10800000">
                  <a:off x="4975" y="2367"/>
                  <a:ext cx="7"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5" name="Google Shape;995;p26"/>
                <p:cNvCxnSpPr/>
                <p:nvPr/>
              </p:nvCxnSpPr>
              <p:spPr>
                <a:xfrm rot="10800000">
                  <a:off x="4969" y="2381"/>
                  <a:ext cx="13"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6" name="Google Shape;996;p26"/>
                <p:cNvCxnSpPr/>
                <p:nvPr/>
              </p:nvCxnSpPr>
              <p:spPr>
                <a:xfrm rot="10800000">
                  <a:off x="4975" y="2394"/>
                  <a:ext cx="7" cy="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7" name="Google Shape;997;p26"/>
                <p:cNvCxnSpPr/>
                <p:nvPr/>
              </p:nvCxnSpPr>
              <p:spPr>
                <a:xfrm rot="10800000">
                  <a:off x="5041" y="2313"/>
                  <a:ext cx="0" cy="10"/>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8" name="Google Shape;998;p26"/>
                <p:cNvCxnSpPr/>
                <p:nvPr/>
              </p:nvCxnSpPr>
              <p:spPr>
                <a:xfrm rot="10800000">
                  <a:off x="5022" y="2325"/>
                  <a:ext cx="9" cy="5"/>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999" name="Google Shape;999;p26"/>
                <p:cNvCxnSpPr/>
                <p:nvPr/>
              </p:nvCxnSpPr>
              <p:spPr>
                <a:xfrm flipH="1">
                  <a:off x="5023" y="2342"/>
                  <a:ext cx="9" cy="5"/>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1000" name="Google Shape;1000;p26"/>
                <p:cNvCxnSpPr/>
                <p:nvPr/>
              </p:nvCxnSpPr>
              <p:spPr>
                <a:xfrm>
                  <a:off x="5042" y="2347"/>
                  <a:ext cx="0" cy="11"/>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1001" name="Google Shape;1001;p26"/>
                <p:cNvCxnSpPr/>
                <p:nvPr/>
              </p:nvCxnSpPr>
              <p:spPr>
                <a:xfrm flipH="1" rot="10800000">
                  <a:off x="5051" y="2324"/>
                  <a:ext cx="10" cy="5"/>
                </a:xfrm>
                <a:prstGeom prst="straightConnector1">
                  <a:avLst/>
                </a:prstGeom>
                <a:solidFill>
                  <a:srgbClr val="D9D9D9"/>
                </a:solidFill>
                <a:ln cap="flat" cmpd="sng" w="9525">
                  <a:solidFill>
                    <a:schemeClr val="dk1"/>
                  </a:solidFill>
                  <a:prstDash val="solid"/>
                  <a:miter lim="800000"/>
                  <a:headEnd len="med" w="med" type="none"/>
                  <a:tailEnd len="med" w="med" type="none"/>
                </a:ln>
              </p:spPr>
            </p:cxnSp>
            <p:cxnSp>
              <p:nvCxnSpPr>
                <p:cNvPr id="1002" name="Google Shape;1002;p26"/>
                <p:cNvCxnSpPr/>
                <p:nvPr/>
              </p:nvCxnSpPr>
              <p:spPr>
                <a:xfrm>
                  <a:off x="5074" y="2365"/>
                  <a:ext cx="16" cy="15"/>
                </a:xfrm>
                <a:prstGeom prst="straightConnector1">
                  <a:avLst/>
                </a:prstGeom>
                <a:solidFill>
                  <a:srgbClr val="D9D9D9"/>
                </a:solidFill>
                <a:ln cap="flat" cmpd="sng" w="9525">
                  <a:solidFill>
                    <a:schemeClr val="dk1"/>
                  </a:solidFill>
                  <a:prstDash val="solid"/>
                  <a:miter lim="800000"/>
                  <a:headEnd len="med" w="med" type="none"/>
                  <a:tailEnd len="med" w="med" type="none"/>
                </a:ln>
              </p:spPr>
            </p:cxnSp>
            <p:sp>
              <p:nvSpPr>
                <p:cNvPr id="1003" name="Google Shape;1003;p26"/>
                <p:cNvSpPr/>
                <p:nvPr/>
              </p:nvSpPr>
              <p:spPr>
                <a:xfrm>
                  <a:off x="5047" y="2337"/>
                  <a:ext cx="44" cy="45"/>
                </a:xfrm>
                <a:custGeom>
                  <a:rect b="b" l="l" r="r" t="t"/>
                  <a:pathLst>
                    <a:path extrusionOk="0" h="45" w="44">
                      <a:moveTo>
                        <a:pt x="0" y="0"/>
                      </a:moveTo>
                      <a:lnTo>
                        <a:pt x="44" y="19"/>
                      </a:lnTo>
                      <a:lnTo>
                        <a:pt x="26" y="27"/>
                      </a:lnTo>
                      <a:lnTo>
                        <a:pt x="18" y="45"/>
                      </a:lnTo>
                      <a:lnTo>
                        <a:pt x="0" y="0"/>
                      </a:lnTo>
                      <a:close/>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27"/>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1009" name="Google Shape;1009;p27"/>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1010" name="Google Shape;1010;p27"/>
          <p:cNvGrpSpPr/>
          <p:nvPr/>
        </p:nvGrpSpPr>
        <p:grpSpPr>
          <a:xfrm>
            <a:off x="290514" y="748356"/>
            <a:ext cx="8576240" cy="3646933"/>
            <a:chOff x="290514" y="748356"/>
            <a:chExt cx="8576240" cy="3646933"/>
          </a:xfrm>
        </p:grpSpPr>
        <p:pic>
          <p:nvPicPr>
            <p:cNvPr id="1011" name="Google Shape;1011;p27"/>
            <p:cNvPicPr preferRelativeResize="0"/>
            <p:nvPr/>
          </p:nvPicPr>
          <p:blipFill rotWithShape="1">
            <a:blip r:embed="rId3">
              <a:alphaModFix amt="30000"/>
            </a:blip>
            <a:srcRect b="0" l="0" r="0" t="0"/>
            <a:stretch/>
          </p:blipFill>
          <p:spPr>
            <a:xfrm>
              <a:off x="5119689" y="3504924"/>
              <a:ext cx="1146918" cy="779176"/>
            </a:xfrm>
            <a:prstGeom prst="rect">
              <a:avLst/>
            </a:prstGeom>
            <a:noFill/>
            <a:ln>
              <a:noFill/>
            </a:ln>
          </p:spPr>
        </p:pic>
        <p:cxnSp>
          <p:nvCxnSpPr>
            <p:cNvPr id="1012" name="Google Shape;1012;p27"/>
            <p:cNvCxnSpPr/>
            <p:nvPr/>
          </p:nvCxnSpPr>
          <p:spPr>
            <a:xfrm>
              <a:off x="6345867" y="748356"/>
              <a:ext cx="0" cy="3646932"/>
            </a:xfrm>
            <a:prstGeom prst="straightConnector1">
              <a:avLst/>
            </a:prstGeom>
            <a:noFill/>
            <a:ln cap="flat" cmpd="sng" w="9525">
              <a:solidFill>
                <a:srgbClr val="7F7F7F"/>
              </a:solidFill>
              <a:prstDash val="solid"/>
              <a:round/>
              <a:headEnd len="sm" w="sm" type="none"/>
              <a:tailEnd len="sm" w="sm" type="none"/>
            </a:ln>
          </p:spPr>
        </p:cxnSp>
        <p:cxnSp>
          <p:nvCxnSpPr>
            <p:cNvPr id="1013" name="Google Shape;1013;p27"/>
            <p:cNvCxnSpPr/>
            <p:nvPr/>
          </p:nvCxnSpPr>
          <p:spPr>
            <a:xfrm>
              <a:off x="3748717" y="748356"/>
              <a:ext cx="0" cy="3646932"/>
            </a:xfrm>
            <a:prstGeom prst="straightConnector1">
              <a:avLst/>
            </a:prstGeom>
            <a:noFill/>
            <a:ln cap="flat" cmpd="sng" w="9525">
              <a:solidFill>
                <a:srgbClr val="7F7F7F"/>
              </a:solidFill>
              <a:prstDash val="solid"/>
              <a:round/>
              <a:headEnd len="sm" w="sm" type="none"/>
              <a:tailEnd len="sm" w="sm" type="none"/>
            </a:ln>
          </p:spPr>
        </p:cxnSp>
        <p:cxnSp>
          <p:nvCxnSpPr>
            <p:cNvPr id="1014" name="Google Shape;1014;p27"/>
            <p:cNvCxnSpPr/>
            <p:nvPr/>
          </p:nvCxnSpPr>
          <p:spPr>
            <a:xfrm>
              <a:off x="2535478" y="1177008"/>
              <a:ext cx="0" cy="2211223"/>
            </a:xfrm>
            <a:prstGeom prst="straightConnector1">
              <a:avLst/>
            </a:prstGeom>
            <a:noFill/>
            <a:ln cap="flat" cmpd="sng" w="9525">
              <a:solidFill>
                <a:srgbClr val="7F7F7F"/>
              </a:solidFill>
              <a:prstDash val="solid"/>
              <a:round/>
              <a:headEnd len="sm" w="sm" type="none"/>
              <a:tailEnd len="sm" w="sm" type="none"/>
            </a:ln>
          </p:spPr>
        </p:cxnSp>
        <p:grpSp>
          <p:nvGrpSpPr>
            <p:cNvPr id="1015" name="Google Shape;1015;p27"/>
            <p:cNvGrpSpPr/>
            <p:nvPr/>
          </p:nvGrpSpPr>
          <p:grpSpPr>
            <a:xfrm>
              <a:off x="6564943" y="748357"/>
              <a:ext cx="2158998" cy="456692"/>
              <a:chOff x="6496050" y="893318"/>
              <a:chExt cx="2158998" cy="456692"/>
            </a:xfrm>
          </p:grpSpPr>
          <p:sp>
            <p:nvSpPr>
              <p:cNvPr id="1016" name="Google Shape;1016;p27"/>
              <p:cNvSpPr/>
              <p:nvPr/>
            </p:nvSpPr>
            <p:spPr>
              <a:xfrm>
                <a:off x="6800850" y="964764"/>
                <a:ext cx="1854198"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1017" name="Google Shape;1017;p27"/>
              <p:cNvSpPr/>
              <p:nvPr/>
            </p:nvSpPr>
            <p:spPr>
              <a:xfrm rot="5400000">
                <a:off x="6464554" y="924814"/>
                <a:ext cx="456692" cy="393700"/>
              </a:xfrm>
              <a:prstGeom prst="hexagon">
                <a:avLst>
                  <a:gd fmla="val 26852" name="adj"/>
                  <a:gd fmla="val 115470" name="vf"/>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txBox="1"/>
              <p:nvPr/>
            </p:nvSpPr>
            <p:spPr>
              <a:xfrm>
                <a:off x="65592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3</a:t>
                </a:r>
                <a:endParaRPr/>
              </a:p>
            </p:txBody>
          </p:sp>
        </p:grpSp>
        <p:grpSp>
          <p:nvGrpSpPr>
            <p:cNvPr id="1019" name="Google Shape;1019;p27"/>
            <p:cNvGrpSpPr/>
            <p:nvPr/>
          </p:nvGrpSpPr>
          <p:grpSpPr>
            <a:xfrm>
              <a:off x="3967793" y="748357"/>
              <a:ext cx="2158998" cy="456692"/>
              <a:chOff x="3981450" y="893318"/>
              <a:chExt cx="2158998" cy="456692"/>
            </a:xfrm>
          </p:grpSpPr>
          <p:sp>
            <p:nvSpPr>
              <p:cNvPr id="1020" name="Google Shape;1020;p27"/>
              <p:cNvSpPr/>
              <p:nvPr/>
            </p:nvSpPr>
            <p:spPr>
              <a:xfrm>
                <a:off x="4286250" y="964764"/>
                <a:ext cx="1854198"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1021" name="Google Shape;1021;p27"/>
              <p:cNvSpPr/>
              <p:nvPr/>
            </p:nvSpPr>
            <p:spPr>
              <a:xfrm rot="5400000">
                <a:off x="3949954" y="924814"/>
                <a:ext cx="456692" cy="393700"/>
              </a:xfrm>
              <a:prstGeom prst="hexagon">
                <a:avLst>
                  <a:gd fmla="val 26852" name="adj"/>
                  <a:gd fmla="val 115470" name="vf"/>
                </a:avLst>
              </a:prstGeom>
              <a:solidFill>
                <a:srgbClr val="1E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txBox="1"/>
              <p:nvPr/>
            </p:nvSpPr>
            <p:spPr>
              <a:xfrm>
                <a:off x="40446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2</a:t>
                </a:r>
                <a:endParaRPr/>
              </a:p>
            </p:txBody>
          </p:sp>
        </p:grpSp>
        <p:grpSp>
          <p:nvGrpSpPr>
            <p:cNvPr id="1023" name="Google Shape;1023;p27"/>
            <p:cNvGrpSpPr/>
            <p:nvPr/>
          </p:nvGrpSpPr>
          <p:grpSpPr>
            <a:xfrm>
              <a:off x="297445" y="748357"/>
              <a:ext cx="2054220" cy="456692"/>
              <a:chOff x="3981450" y="893318"/>
              <a:chExt cx="2054220" cy="456692"/>
            </a:xfrm>
          </p:grpSpPr>
          <p:sp>
            <p:nvSpPr>
              <p:cNvPr id="1024" name="Google Shape;1024;p27"/>
              <p:cNvSpPr/>
              <p:nvPr/>
            </p:nvSpPr>
            <p:spPr>
              <a:xfrm>
                <a:off x="4286250" y="964764"/>
                <a:ext cx="1749420" cy="313801"/>
              </a:xfrm>
              <a:prstGeom prst="rect">
                <a:avLst/>
              </a:prstGeom>
              <a:solidFill>
                <a:srgbClr val="D8D8D8"/>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200">
                    <a:solidFill>
                      <a:srgbClr val="E41165"/>
                    </a:solidFill>
                    <a:latin typeface="Calibri"/>
                    <a:ea typeface="Calibri"/>
                    <a:cs typeface="Calibri"/>
                    <a:sym typeface="Calibri"/>
                  </a:rPr>
                  <a:t>Lorem ipsum dolor</a:t>
                </a:r>
                <a:endParaRPr/>
              </a:p>
            </p:txBody>
          </p:sp>
          <p:sp>
            <p:nvSpPr>
              <p:cNvPr id="1025" name="Google Shape;1025;p27"/>
              <p:cNvSpPr/>
              <p:nvPr/>
            </p:nvSpPr>
            <p:spPr>
              <a:xfrm rot="5400000">
                <a:off x="3949954" y="924814"/>
                <a:ext cx="456692" cy="393700"/>
              </a:xfrm>
              <a:prstGeom prst="hexagon">
                <a:avLst>
                  <a:gd fmla="val 26852" name="adj"/>
                  <a:gd fmla="val 115470" name="vf"/>
                </a:avLst>
              </a:prstGeom>
              <a:solidFill>
                <a:srgbClr val="1E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txBox="1"/>
              <p:nvPr/>
            </p:nvSpPr>
            <p:spPr>
              <a:xfrm>
                <a:off x="4044633" y="966600"/>
                <a:ext cx="267327" cy="310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1</a:t>
                </a:r>
                <a:endParaRPr/>
              </a:p>
            </p:txBody>
          </p:sp>
        </p:grpSp>
        <p:sp>
          <p:nvSpPr>
            <p:cNvPr id="1027" name="Google Shape;1027;p27"/>
            <p:cNvSpPr/>
            <p:nvPr/>
          </p:nvSpPr>
          <p:spPr>
            <a:xfrm>
              <a:off x="315913" y="1353638"/>
              <a:ext cx="914400" cy="914400"/>
            </a:xfrm>
            <a:prstGeom prst="blockArc">
              <a:avLst>
                <a:gd fmla="val 16178664" name="adj1"/>
                <a:gd fmla="val 12143160" name="adj2"/>
                <a:gd fmla="val 7377" name="adj3"/>
              </a:avLst>
            </a:prstGeom>
            <a:solidFill>
              <a:srgbClr val="9482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1028" name="Google Shape;1028;p27"/>
            <p:cNvSpPr/>
            <p:nvPr/>
          </p:nvSpPr>
          <p:spPr>
            <a:xfrm>
              <a:off x="1487488" y="1353638"/>
              <a:ext cx="914400" cy="914400"/>
            </a:xfrm>
            <a:prstGeom prst="blockArc">
              <a:avLst>
                <a:gd fmla="val 16178664" name="adj1"/>
                <a:gd fmla="val 11726938" name="adj2"/>
                <a:gd fmla="val 7311" name="adj3"/>
              </a:avLst>
            </a:prstGeom>
            <a:solidFill>
              <a:srgbClr val="75BA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1029" name="Google Shape;1029;p27"/>
            <p:cNvSpPr/>
            <p:nvPr/>
          </p:nvSpPr>
          <p:spPr>
            <a:xfrm>
              <a:off x="426553" y="1580007"/>
              <a:ext cx="693122"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82</a:t>
              </a:r>
              <a:r>
                <a:rPr b="1" lang="en-US" sz="1000">
                  <a:solidFill>
                    <a:schemeClr val="dk1"/>
                  </a:solidFill>
                  <a:latin typeface="Calibri"/>
                  <a:ea typeface="Calibri"/>
                  <a:cs typeface="Calibri"/>
                  <a:sym typeface="Calibri"/>
                </a:rPr>
                <a:t>%</a:t>
              </a: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sp>
          <p:nvSpPr>
            <p:cNvPr id="1030" name="Google Shape;1030;p27"/>
            <p:cNvSpPr/>
            <p:nvPr/>
          </p:nvSpPr>
          <p:spPr>
            <a:xfrm>
              <a:off x="1612707" y="1580007"/>
              <a:ext cx="663964"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77</a:t>
              </a:r>
              <a:r>
                <a:rPr b="1" lang="en-US" sz="1000">
                  <a:solidFill>
                    <a:schemeClr val="dk1"/>
                  </a:solidFill>
                  <a:latin typeface="Calibri"/>
                  <a:ea typeface="Calibri"/>
                  <a:cs typeface="Calibri"/>
                  <a:sym typeface="Calibri"/>
                </a:rPr>
                <a:t>%</a:t>
              </a: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 amet </a:t>
              </a:r>
              <a:endParaRPr sz="800">
                <a:solidFill>
                  <a:schemeClr val="dk1"/>
                </a:solidFill>
                <a:latin typeface="Calibri"/>
                <a:ea typeface="Calibri"/>
                <a:cs typeface="Calibri"/>
                <a:sym typeface="Calibri"/>
              </a:endParaRPr>
            </a:p>
          </p:txBody>
        </p:sp>
        <p:grpSp>
          <p:nvGrpSpPr>
            <p:cNvPr id="1031" name="Google Shape;1031;p27"/>
            <p:cNvGrpSpPr/>
            <p:nvPr/>
          </p:nvGrpSpPr>
          <p:grpSpPr>
            <a:xfrm>
              <a:off x="344488" y="2491779"/>
              <a:ext cx="147988" cy="369222"/>
              <a:chOff x="217" y="1802"/>
              <a:chExt cx="99" cy="247"/>
            </a:xfrm>
          </p:grpSpPr>
          <p:sp>
            <p:nvSpPr>
              <p:cNvPr id="1032" name="Google Shape;1032;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33" name="Google Shape;1033;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34" name="Google Shape;1034;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35" name="Google Shape;1035;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36" name="Google Shape;1036;p27"/>
            <p:cNvGrpSpPr/>
            <p:nvPr/>
          </p:nvGrpSpPr>
          <p:grpSpPr>
            <a:xfrm>
              <a:off x="555718" y="2491779"/>
              <a:ext cx="147988" cy="369222"/>
              <a:chOff x="217" y="1802"/>
              <a:chExt cx="99" cy="247"/>
            </a:xfrm>
          </p:grpSpPr>
          <p:sp>
            <p:nvSpPr>
              <p:cNvPr id="1037" name="Google Shape;1037;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38" name="Google Shape;1038;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39" name="Google Shape;1039;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0" name="Google Shape;1040;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41" name="Google Shape;1041;p27"/>
            <p:cNvGrpSpPr/>
            <p:nvPr/>
          </p:nvGrpSpPr>
          <p:grpSpPr>
            <a:xfrm>
              <a:off x="766945" y="2491779"/>
              <a:ext cx="147988" cy="369222"/>
              <a:chOff x="217" y="1802"/>
              <a:chExt cx="99" cy="247"/>
            </a:xfrm>
          </p:grpSpPr>
          <p:sp>
            <p:nvSpPr>
              <p:cNvPr id="1042" name="Google Shape;1042;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3" name="Google Shape;1043;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4" name="Google Shape;1044;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5" name="Google Shape;1045;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46" name="Google Shape;1046;p27"/>
            <p:cNvGrpSpPr/>
            <p:nvPr/>
          </p:nvGrpSpPr>
          <p:grpSpPr>
            <a:xfrm>
              <a:off x="978172" y="2491779"/>
              <a:ext cx="147988" cy="369222"/>
              <a:chOff x="217" y="1802"/>
              <a:chExt cx="99" cy="247"/>
            </a:xfrm>
          </p:grpSpPr>
          <p:sp>
            <p:nvSpPr>
              <p:cNvPr id="1047" name="Google Shape;1047;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8" name="Google Shape;1048;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49" name="Google Shape;1049;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0" name="Google Shape;1050;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51" name="Google Shape;1051;p27"/>
            <p:cNvGrpSpPr/>
            <p:nvPr/>
          </p:nvGrpSpPr>
          <p:grpSpPr>
            <a:xfrm>
              <a:off x="1189402" y="2491779"/>
              <a:ext cx="147988" cy="369222"/>
              <a:chOff x="217" y="1802"/>
              <a:chExt cx="99" cy="247"/>
            </a:xfrm>
          </p:grpSpPr>
          <p:sp>
            <p:nvSpPr>
              <p:cNvPr id="1052" name="Google Shape;1052;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3" name="Google Shape;1053;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4" name="Google Shape;1054;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5" name="Google Shape;1055;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56" name="Google Shape;1056;p27"/>
            <p:cNvGrpSpPr/>
            <p:nvPr/>
          </p:nvGrpSpPr>
          <p:grpSpPr>
            <a:xfrm>
              <a:off x="344488" y="2913503"/>
              <a:ext cx="147988" cy="369222"/>
              <a:chOff x="217" y="1802"/>
              <a:chExt cx="99" cy="247"/>
            </a:xfrm>
          </p:grpSpPr>
          <p:sp>
            <p:nvSpPr>
              <p:cNvPr id="1057" name="Google Shape;1057;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8" name="Google Shape;1058;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59" name="Google Shape;1059;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0" name="Google Shape;1060;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61" name="Google Shape;1061;p27"/>
            <p:cNvGrpSpPr/>
            <p:nvPr/>
          </p:nvGrpSpPr>
          <p:grpSpPr>
            <a:xfrm>
              <a:off x="555718" y="2913503"/>
              <a:ext cx="147988" cy="369222"/>
              <a:chOff x="217" y="1802"/>
              <a:chExt cx="99" cy="247"/>
            </a:xfrm>
          </p:grpSpPr>
          <p:sp>
            <p:nvSpPr>
              <p:cNvPr id="1062" name="Google Shape;1062;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3" name="Google Shape;1063;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4" name="Google Shape;1064;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5" name="Google Shape;1065;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66" name="Google Shape;1066;p27"/>
            <p:cNvGrpSpPr/>
            <p:nvPr/>
          </p:nvGrpSpPr>
          <p:grpSpPr>
            <a:xfrm>
              <a:off x="766945" y="2913503"/>
              <a:ext cx="147988" cy="369222"/>
              <a:chOff x="217" y="1802"/>
              <a:chExt cx="99" cy="247"/>
            </a:xfrm>
          </p:grpSpPr>
          <p:sp>
            <p:nvSpPr>
              <p:cNvPr id="1067" name="Google Shape;1067;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8" name="Google Shape;1068;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69" name="Google Shape;1069;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0" name="Google Shape;1070;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71" name="Google Shape;1071;p27"/>
            <p:cNvGrpSpPr/>
            <p:nvPr/>
          </p:nvGrpSpPr>
          <p:grpSpPr>
            <a:xfrm>
              <a:off x="978172" y="2913503"/>
              <a:ext cx="147988" cy="369222"/>
              <a:chOff x="217" y="1802"/>
              <a:chExt cx="99" cy="247"/>
            </a:xfrm>
          </p:grpSpPr>
          <p:sp>
            <p:nvSpPr>
              <p:cNvPr id="1072" name="Google Shape;1072;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3" name="Google Shape;1073;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4" name="Google Shape;1074;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5" name="Google Shape;1075;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076" name="Google Shape;1076;p27"/>
            <p:cNvGrpSpPr/>
            <p:nvPr/>
          </p:nvGrpSpPr>
          <p:grpSpPr>
            <a:xfrm>
              <a:off x="1189402" y="2913503"/>
              <a:ext cx="147988" cy="369222"/>
              <a:chOff x="217" y="1802"/>
              <a:chExt cx="99" cy="247"/>
            </a:xfrm>
          </p:grpSpPr>
          <p:sp>
            <p:nvSpPr>
              <p:cNvPr id="1077" name="Google Shape;1077;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8" name="Google Shape;1078;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79" name="Google Shape;1079;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080" name="Google Shape;1080;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1081" name="Google Shape;1081;p27"/>
            <p:cNvSpPr/>
            <p:nvPr/>
          </p:nvSpPr>
          <p:spPr>
            <a:xfrm>
              <a:off x="1600200" y="2475746"/>
              <a:ext cx="912846" cy="7232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chemeClr val="dk1"/>
                  </a:solidFill>
                  <a:latin typeface="Calibri"/>
                  <a:ea typeface="Calibri"/>
                  <a:cs typeface="Calibri"/>
                  <a:sym typeface="Calibri"/>
                </a:rPr>
                <a:t>Lorem</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8    10</a:t>
              </a:r>
              <a:endParaRPr/>
            </a:p>
            <a:p>
              <a:pPr indent="0" lvl="0" marL="0" marR="0" rtl="0" algn="l">
                <a:spcBef>
                  <a:spcPts val="0"/>
                </a:spcBef>
                <a:spcAft>
                  <a:spcPts val="0"/>
                </a:spcAft>
                <a:buNone/>
              </a:pPr>
              <a:br>
                <a:rPr b="1" lang="en-US" sz="11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Lorem ipsum dolor sit</a:t>
              </a:r>
              <a:endParaRPr sz="800">
                <a:solidFill>
                  <a:schemeClr val="dk1"/>
                </a:solidFill>
                <a:latin typeface="Calibri"/>
                <a:ea typeface="Calibri"/>
                <a:cs typeface="Calibri"/>
                <a:sym typeface="Calibri"/>
              </a:endParaRPr>
            </a:p>
          </p:txBody>
        </p:sp>
        <p:sp>
          <p:nvSpPr>
            <p:cNvPr id="1082" name="Google Shape;1082;p27"/>
            <p:cNvSpPr/>
            <p:nvPr/>
          </p:nvSpPr>
          <p:spPr>
            <a:xfrm>
              <a:off x="1770374" y="2663135"/>
              <a:ext cx="142668" cy="199478"/>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800">
                  <a:solidFill>
                    <a:srgbClr val="3F3F3F"/>
                  </a:solidFill>
                  <a:latin typeface="Calibri"/>
                  <a:ea typeface="Calibri"/>
                  <a:cs typeface="Calibri"/>
                  <a:sym typeface="Calibri"/>
                </a:rPr>
                <a:t>out</a:t>
              </a:r>
              <a:br>
                <a:rPr lang="en-US" sz="800">
                  <a:solidFill>
                    <a:srgbClr val="3F3F3F"/>
                  </a:solidFill>
                  <a:latin typeface="Calibri"/>
                  <a:ea typeface="Calibri"/>
                  <a:cs typeface="Calibri"/>
                  <a:sym typeface="Calibri"/>
                </a:rPr>
              </a:br>
              <a:r>
                <a:rPr lang="en-US" sz="800">
                  <a:solidFill>
                    <a:srgbClr val="3F3F3F"/>
                  </a:solidFill>
                  <a:latin typeface="Calibri"/>
                  <a:ea typeface="Calibri"/>
                  <a:cs typeface="Calibri"/>
                  <a:sym typeface="Calibri"/>
                </a:rPr>
                <a:t>of</a:t>
              </a:r>
              <a:endParaRPr sz="1400">
                <a:solidFill>
                  <a:srgbClr val="3F3F3F"/>
                </a:solidFill>
                <a:latin typeface="Calibri"/>
                <a:ea typeface="Calibri"/>
                <a:cs typeface="Calibri"/>
                <a:sym typeface="Calibri"/>
              </a:endParaRPr>
            </a:p>
          </p:txBody>
        </p:sp>
        <p:grpSp>
          <p:nvGrpSpPr>
            <p:cNvPr id="1083" name="Google Shape;1083;p27"/>
            <p:cNvGrpSpPr/>
            <p:nvPr/>
          </p:nvGrpSpPr>
          <p:grpSpPr>
            <a:xfrm>
              <a:off x="290514" y="2398085"/>
              <a:ext cx="3410629" cy="1013927"/>
              <a:chOff x="192861" y="2543047"/>
              <a:chExt cx="3508282" cy="1013927"/>
            </a:xfrm>
          </p:grpSpPr>
          <p:cxnSp>
            <p:nvCxnSpPr>
              <p:cNvPr id="1084" name="Google Shape;1084;p27"/>
              <p:cNvCxnSpPr/>
              <p:nvPr/>
            </p:nvCxnSpPr>
            <p:spPr>
              <a:xfrm rot="10800000">
                <a:off x="192862" y="2543047"/>
                <a:ext cx="2313963" cy="0"/>
              </a:xfrm>
              <a:prstGeom prst="straightConnector1">
                <a:avLst/>
              </a:prstGeom>
              <a:noFill/>
              <a:ln cap="flat" cmpd="sng" w="9525">
                <a:solidFill>
                  <a:srgbClr val="7F7F7F"/>
                </a:solidFill>
                <a:prstDash val="solid"/>
                <a:round/>
                <a:headEnd len="sm" w="sm" type="none"/>
                <a:tailEnd len="sm" w="sm" type="none"/>
              </a:ln>
            </p:spPr>
          </p:cxnSp>
          <p:cxnSp>
            <p:nvCxnSpPr>
              <p:cNvPr id="1085" name="Google Shape;1085;p27"/>
              <p:cNvCxnSpPr/>
              <p:nvPr/>
            </p:nvCxnSpPr>
            <p:spPr>
              <a:xfrm rot="10800000">
                <a:off x="192861" y="3556974"/>
                <a:ext cx="3508282" cy="0"/>
              </a:xfrm>
              <a:prstGeom prst="straightConnector1">
                <a:avLst/>
              </a:prstGeom>
              <a:noFill/>
              <a:ln cap="flat" cmpd="sng" w="9525">
                <a:solidFill>
                  <a:srgbClr val="7F7F7F"/>
                </a:solidFill>
                <a:prstDash val="solid"/>
                <a:round/>
                <a:headEnd len="sm" w="sm" type="none"/>
                <a:tailEnd len="sm" w="sm" type="none"/>
              </a:ln>
            </p:spPr>
          </p:cxnSp>
        </p:grpSp>
        <p:grpSp>
          <p:nvGrpSpPr>
            <p:cNvPr id="1086" name="Google Shape;1086;p27"/>
            <p:cNvGrpSpPr/>
            <p:nvPr/>
          </p:nvGrpSpPr>
          <p:grpSpPr>
            <a:xfrm>
              <a:off x="447981" y="3491414"/>
              <a:ext cx="385762" cy="590550"/>
              <a:chOff x="259" y="2369"/>
              <a:chExt cx="243" cy="372"/>
            </a:xfrm>
          </p:grpSpPr>
          <p:cxnSp>
            <p:nvCxnSpPr>
              <p:cNvPr id="1087" name="Google Shape;1087;p27"/>
              <p:cNvCxnSpPr/>
              <p:nvPr/>
            </p:nvCxnSpPr>
            <p:spPr>
              <a:xfrm>
                <a:off x="294" y="2513"/>
                <a:ext cx="0" cy="19"/>
              </a:xfrm>
              <a:prstGeom prst="straightConnector1">
                <a:avLst/>
              </a:prstGeom>
              <a:noFill/>
              <a:ln cap="rnd" cmpd="sng" w="12700">
                <a:solidFill>
                  <a:srgbClr val="E41165"/>
                </a:solidFill>
                <a:prstDash val="solid"/>
                <a:round/>
                <a:headEnd len="med" w="med" type="none"/>
                <a:tailEnd len="med" w="med" type="none"/>
              </a:ln>
            </p:spPr>
          </p:cxnSp>
          <p:sp>
            <p:nvSpPr>
              <p:cNvPr id="1088" name="Google Shape;1088;p27"/>
              <p:cNvSpPr/>
              <p:nvPr/>
            </p:nvSpPr>
            <p:spPr>
              <a:xfrm>
                <a:off x="259" y="2369"/>
                <a:ext cx="129" cy="119"/>
              </a:xfrm>
              <a:custGeom>
                <a:rect b="b" l="l" r="r" t="t"/>
                <a:pathLst>
                  <a:path extrusionOk="0" h="94" w="102">
                    <a:moveTo>
                      <a:pt x="75" y="89"/>
                    </a:moveTo>
                    <a:cubicBezTo>
                      <a:pt x="75" y="57"/>
                      <a:pt x="75" y="57"/>
                      <a:pt x="75" y="57"/>
                    </a:cubicBezTo>
                    <a:cubicBezTo>
                      <a:pt x="96" y="57"/>
                      <a:pt x="96" y="57"/>
                      <a:pt x="96" y="57"/>
                    </a:cubicBezTo>
                    <a:cubicBezTo>
                      <a:pt x="99" y="57"/>
                      <a:pt x="100" y="55"/>
                      <a:pt x="101" y="54"/>
                    </a:cubicBezTo>
                    <a:cubicBezTo>
                      <a:pt x="102" y="51"/>
                      <a:pt x="101" y="48"/>
                      <a:pt x="100" y="46"/>
                    </a:cubicBezTo>
                    <a:cubicBezTo>
                      <a:pt x="56" y="3"/>
                      <a:pt x="56" y="3"/>
                      <a:pt x="56" y="3"/>
                    </a:cubicBezTo>
                    <a:cubicBezTo>
                      <a:pt x="53" y="0"/>
                      <a:pt x="48" y="0"/>
                      <a:pt x="45" y="3"/>
                    </a:cubicBezTo>
                    <a:cubicBezTo>
                      <a:pt x="2" y="46"/>
                      <a:pt x="2" y="46"/>
                      <a:pt x="2" y="46"/>
                    </a:cubicBezTo>
                    <a:cubicBezTo>
                      <a:pt x="0" y="48"/>
                      <a:pt x="0" y="51"/>
                      <a:pt x="1" y="54"/>
                    </a:cubicBezTo>
                    <a:cubicBezTo>
                      <a:pt x="2" y="56"/>
                      <a:pt x="4" y="57"/>
                      <a:pt x="6" y="57"/>
                    </a:cubicBezTo>
                    <a:cubicBezTo>
                      <a:pt x="28" y="57"/>
                      <a:pt x="28" y="57"/>
                      <a:pt x="28" y="57"/>
                    </a:cubicBezTo>
                    <a:cubicBezTo>
                      <a:pt x="28" y="94"/>
                      <a:pt x="28" y="94"/>
                      <a:pt x="28" y="94"/>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089" name="Google Shape;1089;p27"/>
              <p:cNvCxnSpPr/>
              <p:nvPr/>
            </p:nvCxnSpPr>
            <p:spPr>
              <a:xfrm>
                <a:off x="457" y="2637"/>
                <a:ext cx="0" cy="15"/>
              </a:xfrm>
              <a:prstGeom prst="straightConnector1">
                <a:avLst/>
              </a:prstGeom>
              <a:noFill/>
              <a:ln cap="rnd" cmpd="sng" w="12700">
                <a:solidFill>
                  <a:srgbClr val="E41165"/>
                </a:solidFill>
                <a:prstDash val="solid"/>
                <a:round/>
                <a:headEnd len="med" w="med" type="none"/>
                <a:tailEnd len="med" w="med" type="none"/>
              </a:ln>
            </p:spPr>
          </p:cxnSp>
          <p:cxnSp>
            <p:nvCxnSpPr>
              <p:cNvPr id="1090" name="Google Shape;1090;p27"/>
              <p:cNvCxnSpPr/>
              <p:nvPr/>
            </p:nvCxnSpPr>
            <p:spPr>
              <a:xfrm>
                <a:off x="378" y="2666"/>
                <a:ext cx="0" cy="14"/>
              </a:xfrm>
              <a:prstGeom prst="straightConnector1">
                <a:avLst/>
              </a:prstGeom>
              <a:noFill/>
              <a:ln cap="rnd" cmpd="sng" w="12700">
                <a:solidFill>
                  <a:srgbClr val="E41165"/>
                </a:solidFill>
                <a:prstDash val="solid"/>
                <a:round/>
                <a:headEnd len="med" w="med" type="none"/>
                <a:tailEnd len="med" w="med" type="none"/>
              </a:ln>
            </p:spPr>
          </p:cxnSp>
          <p:cxnSp>
            <p:nvCxnSpPr>
              <p:cNvPr id="1091" name="Google Shape;1091;p27"/>
              <p:cNvCxnSpPr/>
              <p:nvPr/>
            </p:nvCxnSpPr>
            <p:spPr>
              <a:xfrm>
                <a:off x="378" y="2618"/>
                <a:ext cx="0" cy="24"/>
              </a:xfrm>
              <a:prstGeom prst="straightConnector1">
                <a:avLst/>
              </a:prstGeom>
              <a:noFill/>
              <a:ln cap="rnd" cmpd="sng" w="12700">
                <a:solidFill>
                  <a:srgbClr val="E41165"/>
                </a:solidFill>
                <a:prstDash val="solid"/>
                <a:round/>
                <a:headEnd len="med" w="med" type="none"/>
                <a:tailEnd len="med" w="med" type="none"/>
              </a:ln>
            </p:spPr>
          </p:cxnSp>
          <p:sp>
            <p:nvSpPr>
              <p:cNvPr id="1092" name="Google Shape;1092;p27"/>
              <p:cNvSpPr/>
              <p:nvPr/>
            </p:nvSpPr>
            <p:spPr>
              <a:xfrm>
                <a:off x="330" y="2459"/>
                <a:ext cx="172" cy="154"/>
              </a:xfrm>
              <a:custGeom>
                <a:rect b="b" l="l" r="r" t="t"/>
                <a:pathLst>
                  <a:path extrusionOk="0" h="122" w="136">
                    <a:moveTo>
                      <a:pt x="100" y="122"/>
                    </a:moveTo>
                    <a:cubicBezTo>
                      <a:pt x="100" y="77"/>
                      <a:pt x="100" y="77"/>
                      <a:pt x="100" y="77"/>
                    </a:cubicBezTo>
                    <a:cubicBezTo>
                      <a:pt x="129" y="77"/>
                      <a:pt x="129" y="77"/>
                      <a:pt x="129" y="77"/>
                    </a:cubicBezTo>
                    <a:cubicBezTo>
                      <a:pt x="133" y="77"/>
                      <a:pt x="134" y="74"/>
                      <a:pt x="135" y="72"/>
                    </a:cubicBezTo>
                    <a:cubicBezTo>
                      <a:pt x="136" y="69"/>
                      <a:pt x="136" y="64"/>
                      <a:pt x="134" y="62"/>
                    </a:cubicBezTo>
                    <a:cubicBezTo>
                      <a:pt x="75" y="4"/>
                      <a:pt x="75" y="4"/>
                      <a:pt x="75" y="4"/>
                    </a:cubicBezTo>
                    <a:cubicBezTo>
                      <a:pt x="71" y="0"/>
                      <a:pt x="65" y="0"/>
                      <a:pt x="61" y="4"/>
                    </a:cubicBezTo>
                    <a:cubicBezTo>
                      <a:pt x="3" y="62"/>
                      <a:pt x="3" y="62"/>
                      <a:pt x="3" y="62"/>
                    </a:cubicBezTo>
                    <a:cubicBezTo>
                      <a:pt x="0" y="64"/>
                      <a:pt x="0" y="69"/>
                      <a:pt x="1" y="72"/>
                    </a:cubicBezTo>
                    <a:cubicBezTo>
                      <a:pt x="2" y="75"/>
                      <a:pt x="5" y="77"/>
                      <a:pt x="8" y="77"/>
                    </a:cubicBezTo>
                    <a:cubicBezTo>
                      <a:pt x="38" y="77"/>
                      <a:pt x="38" y="77"/>
                      <a:pt x="38" y="77"/>
                    </a:cubicBezTo>
                    <a:cubicBezTo>
                      <a:pt x="38" y="107"/>
                      <a:pt x="38" y="107"/>
                      <a:pt x="38" y="107"/>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093" name="Google Shape;1093;p27"/>
              <p:cNvCxnSpPr/>
              <p:nvPr/>
            </p:nvCxnSpPr>
            <p:spPr>
              <a:xfrm>
                <a:off x="416" y="2583"/>
                <a:ext cx="0" cy="65"/>
              </a:xfrm>
              <a:prstGeom prst="straightConnector1">
                <a:avLst/>
              </a:prstGeom>
              <a:noFill/>
              <a:ln cap="rnd" cmpd="sng" w="12700">
                <a:solidFill>
                  <a:srgbClr val="E41165"/>
                </a:solidFill>
                <a:prstDash val="solid"/>
                <a:round/>
                <a:headEnd len="med" w="med" type="none"/>
                <a:tailEnd len="med" w="med" type="none"/>
              </a:ln>
            </p:spPr>
          </p:cxnSp>
          <p:cxnSp>
            <p:nvCxnSpPr>
              <p:cNvPr id="1094" name="Google Shape;1094;p27"/>
              <p:cNvCxnSpPr/>
              <p:nvPr/>
            </p:nvCxnSpPr>
            <p:spPr>
              <a:xfrm>
                <a:off x="416" y="2672"/>
                <a:ext cx="0" cy="33"/>
              </a:xfrm>
              <a:prstGeom prst="straightConnector1">
                <a:avLst/>
              </a:prstGeom>
              <a:noFill/>
              <a:ln cap="rnd" cmpd="sng" w="12700">
                <a:solidFill>
                  <a:srgbClr val="E41165"/>
                </a:solidFill>
                <a:prstDash val="solid"/>
                <a:round/>
                <a:headEnd len="med" w="med" type="none"/>
                <a:tailEnd len="med" w="med" type="none"/>
              </a:ln>
            </p:spPr>
          </p:cxnSp>
          <p:cxnSp>
            <p:nvCxnSpPr>
              <p:cNvPr id="1095" name="Google Shape;1095;p27"/>
              <p:cNvCxnSpPr/>
              <p:nvPr/>
            </p:nvCxnSpPr>
            <p:spPr>
              <a:xfrm>
                <a:off x="416" y="2731"/>
                <a:ext cx="0" cy="10"/>
              </a:xfrm>
              <a:prstGeom prst="straightConnector1">
                <a:avLst/>
              </a:prstGeom>
              <a:noFill/>
              <a:ln cap="rnd" cmpd="sng" w="12700">
                <a:solidFill>
                  <a:srgbClr val="E41165"/>
                </a:solidFill>
                <a:prstDash val="solid"/>
                <a:round/>
                <a:headEnd len="med" w="med" type="none"/>
                <a:tailEnd len="med" w="med" type="none"/>
              </a:ln>
            </p:spPr>
          </p:cxnSp>
          <p:sp>
            <p:nvSpPr>
              <p:cNvPr id="1096" name="Google Shape;1096;p27"/>
              <p:cNvSpPr/>
              <p:nvPr/>
            </p:nvSpPr>
            <p:spPr>
              <a:xfrm>
                <a:off x="264" y="2588"/>
                <a:ext cx="63" cy="120"/>
              </a:xfrm>
              <a:custGeom>
                <a:rect b="b" l="l" r="r" t="t"/>
                <a:pathLst>
                  <a:path extrusionOk="0" h="95" w="50">
                    <a:moveTo>
                      <a:pt x="0" y="72"/>
                    </a:moveTo>
                    <a:cubicBezTo>
                      <a:pt x="0" y="85"/>
                      <a:pt x="11" y="95"/>
                      <a:pt x="25" y="95"/>
                    </a:cubicBezTo>
                    <a:cubicBezTo>
                      <a:pt x="38" y="95"/>
                      <a:pt x="50" y="85"/>
                      <a:pt x="50" y="72"/>
                    </a:cubicBezTo>
                    <a:cubicBezTo>
                      <a:pt x="50" y="59"/>
                      <a:pt x="36" y="53"/>
                      <a:pt x="25" y="48"/>
                    </a:cubicBezTo>
                    <a:cubicBezTo>
                      <a:pt x="13" y="42"/>
                      <a:pt x="0" y="36"/>
                      <a:pt x="0" y="23"/>
                    </a:cubicBezTo>
                    <a:cubicBezTo>
                      <a:pt x="0" y="10"/>
                      <a:pt x="11" y="0"/>
                      <a:pt x="25" y="0"/>
                    </a:cubicBezTo>
                    <a:cubicBezTo>
                      <a:pt x="38" y="0"/>
                      <a:pt x="50" y="10"/>
                      <a:pt x="50" y="23"/>
                    </a:cubicBezTo>
                  </a:path>
                </a:pathLst>
              </a:custGeom>
              <a:noFill/>
              <a:ln cap="rnd" cmpd="sng" w="1270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097" name="Google Shape;1097;p27"/>
              <p:cNvCxnSpPr/>
              <p:nvPr/>
            </p:nvCxnSpPr>
            <p:spPr>
              <a:xfrm rot="10800000">
                <a:off x="295" y="2566"/>
                <a:ext cx="0" cy="22"/>
              </a:xfrm>
              <a:prstGeom prst="straightConnector1">
                <a:avLst/>
              </a:prstGeom>
              <a:noFill/>
              <a:ln cap="rnd" cmpd="sng" w="12700">
                <a:solidFill>
                  <a:srgbClr val="E41165"/>
                </a:solidFill>
                <a:prstDash val="solid"/>
                <a:miter lim="800000"/>
                <a:headEnd len="med" w="med" type="none"/>
                <a:tailEnd len="med" w="med" type="none"/>
              </a:ln>
            </p:spPr>
          </p:cxnSp>
          <p:cxnSp>
            <p:nvCxnSpPr>
              <p:cNvPr id="1098" name="Google Shape;1098;p27"/>
              <p:cNvCxnSpPr/>
              <p:nvPr/>
            </p:nvCxnSpPr>
            <p:spPr>
              <a:xfrm rot="10800000">
                <a:off x="295" y="2708"/>
                <a:ext cx="0" cy="21"/>
              </a:xfrm>
              <a:prstGeom prst="straightConnector1">
                <a:avLst/>
              </a:prstGeom>
              <a:noFill/>
              <a:ln cap="rnd" cmpd="sng" w="12700">
                <a:solidFill>
                  <a:srgbClr val="E41165"/>
                </a:solidFill>
                <a:prstDash val="solid"/>
                <a:miter lim="800000"/>
                <a:headEnd len="med" w="med" type="none"/>
                <a:tailEnd len="med" w="med" type="none"/>
              </a:ln>
            </p:spPr>
          </p:cxnSp>
        </p:grpSp>
        <p:sp>
          <p:nvSpPr>
            <p:cNvPr id="1099" name="Google Shape;1099;p27"/>
            <p:cNvSpPr/>
            <p:nvPr/>
          </p:nvSpPr>
          <p:spPr>
            <a:xfrm>
              <a:off x="296010" y="4173242"/>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00" name="Google Shape;1100;p27"/>
            <p:cNvSpPr/>
            <p:nvPr/>
          </p:nvSpPr>
          <p:spPr>
            <a:xfrm>
              <a:off x="929074" y="3538478"/>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56</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1101" name="Google Shape;1101;p27"/>
            <p:cNvCxnSpPr/>
            <p:nvPr/>
          </p:nvCxnSpPr>
          <p:spPr>
            <a:xfrm>
              <a:off x="1888556" y="3462876"/>
              <a:ext cx="0" cy="932413"/>
            </a:xfrm>
            <a:prstGeom prst="straightConnector1">
              <a:avLst/>
            </a:prstGeom>
            <a:noFill/>
            <a:ln cap="flat" cmpd="sng" w="9525">
              <a:solidFill>
                <a:srgbClr val="7F7F7F"/>
              </a:solidFill>
              <a:prstDash val="solid"/>
              <a:round/>
              <a:headEnd len="sm" w="sm" type="none"/>
              <a:tailEnd len="sm" w="sm" type="none"/>
            </a:ln>
          </p:spPr>
        </p:cxnSp>
        <p:sp>
          <p:nvSpPr>
            <p:cNvPr id="1102" name="Google Shape;1102;p27"/>
            <p:cNvSpPr/>
            <p:nvPr/>
          </p:nvSpPr>
          <p:spPr>
            <a:xfrm>
              <a:off x="2606154" y="822411"/>
              <a:ext cx="1086316" cy="3385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Lorem ipsum dolor sit amet </a:t>
              </a:r>
              <a:endParaRPr b="1" sz="1100">
                <a:solidFill>
                  <a:schemeClr val="dk1"/>
                </a:solidFill>
                <a:latin typeface="Calibri"/>
                <a:ea typeface="Calibri"/>
                <a:cs typeface="Calibri"/>
                <a:sym typeface="Calibri"/>
              </a:endParaRPr>
            </a:p>
          </p:txBody>
        </p:sp>
        <p:grpSp>
          <p:nvGrpSpPr>
            <p:cNvPr id="1103" name="Google Shape;1103;p27"/>
            <p:cNvGrpSpPr/>
            <p:nvPr/>
          </p:nvGrpSpPr>
          <p:grpSpPr>
            <a:xfrm>
              <a:off x="2650338" y="1131607"/>
              <a:ext cx="997948" cy="973961"/>
              <a:chOff x="2650336" y="1276569"/>
              <a:chExt cx="997948" cy="973961"/>
            </a:xfrm>
          </p:grpSpPr>
          <p:grpSp>
            <p:nvGrpSpPr>
              <p:cNvPr id="1104" name="Google Shape;1104;p27"/>
              <p:cNvGrpSpPr/>
              <p:nvPr/>
            </p:nvGrpSpPr>
            <p:grpSpPr>
              <a:xfrm>
                <a:off x="2650336" y="1276569"/>
                <a:ext cx="997948" cy="973961"/>
                <a:chOff x="2703195" y="1388537"/>
                <a:chExt cx="997948" cy="973961"/>
              </a:xfrm>
            </p:grpSpPr>
            <p:sp>
              <p:nvSpPr>
                <p:cNvPr id="1105" name="Google Shape;1105;p27"/>
                <p:cNvSpPr/>
                <p:nvPr/>
              </p:nvSpPr>
              <p:spPr>
                <a:xfrm rot="6721867">
                  <a:off x="2816177" y="1501518"/>
                  <a:ext cx="747998" cy="747998"/>
                </a:xfrm>
                <a:prstGeom prst="chord">
                  <a:avLst>
                    <a:gd fmla="val 2740510" name="adj1"/>
                    <a:gd fmla="val 16208969" name="adj2"/>
                  </a:avLst>
                </a:prstGeom>
                <a:solidFill>
                  <a:srgbClr val="9482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cxnSp>
              <p:nvCxnSpPr>
                <p:cNvPr id="1106" name="Google Shape;1106;p27"/>
                <p:cNvCxnSpPr/>
                <p:nvPr/>
              </p:nvCxnSpPr>
              <p:spPr>
                <a:xfrm rot="10800000">
                  <a:off x="2703195" y="2014020"/>
                  <a:ext cx="997948" cy="0"/>
                </a:xfrm>
                <a:prstGeom prst="straightConnector1">
                  <a:avLst/>
                </a:prstGeom>
                <a:noFill/>
                <a:ln cap="flat" cmpd="sng" w="9525">
                  <a:solidFill>
                    <a:schemeClr val="dk1"/>
                  </a:solidFill>
                  <a:prstDash val="solid"/>
                  <a:round/>
                  <a:headEnd len="sm" w="sm" type="none"/>
                  <a:tailEnd len="sm" w="sm" type="none"/>
                </a:ln>
              </p:spPr>
            </p:cxnSp>
          </p:grpSp>
          <p:sp>
            <p:nvSpPr>
              <p:cNvPr id="1107" name="Google Shape;1107;p27"/>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a:t>
                </a:r>
                <a:endParaRPr/>
              </a:p>
            </p:txBody>
          </p:sp>
          <p:sp>
            <p:nvSpPr>
              <p:cNvPr id="1108" name="Google Shape;1108;p27"/>
              <p:cNvSpPr/>
              <p:nvPr/>
            </p:nvSpPr>
            <p:spPr>
              <a:xfrm>
                <a:off x="3062224" y="1492546"/>
                <a:ext cx="174172" cy="174172"/>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dk1"/>
                    </a:solidFill>
                    <a:latin typeface="Calibri"/>
                    <a:ea typeface="Calibri"/>
                    <a:cs typeface="Calibri"/>
                    <a:sym typeface="Calibri"/>
                  </a:rPr>
                  <a:t>1</a:t>
                </a:r>
                <a:endParaRPr/>
              </a:p>
            </p:txBody>
          </p:sp>
        </p:grpSp>
        <p:grpSp>
          <p:nvGrpSpPr>
            <p:cNvPr id="1109" name="Google Shape;1109;p27"/>
            <p:cNvGrpSpPr/>
            <p:nvPr/>
          </p:nvGrpSpPr>
          <p:grpSpPr>
            <a:xfrm>
              <a:off x="2650338" y="1871836"/>
              <a:ext cx="997948" cy="973961"/>
              <a:chOff x="2650336" y="1276569"/>
              <a:chExt cx="997948" cy="973961"/>
            </a:xfrm>
          </p:grpSpPr>
          <p:grpSp>
            <p:nvGrpSpPr>
              <p:cNvPr id="1110" name="Google Shape;1110;p27"/>
              <p:cNvGrpSpPr/>
              <p:nvPr/>
            </p:nvGrpSpPr>
            <p:grpSpPr>
              <a:xfrm>
                <a:off x="2650336" y="1276569"/>
                <a:ext cx="997948" cy="973961"/>
                <a:chOff x="2703195" y="1388537"/>
                <a:chExt cx="997948" cy="973961"/>
              </a:xfrm>
            </p:grpSpPr>
            <p:sp>
              <p:nvSpPr>
                <p:cNvPr id="1111" name="Google Shape;1111;p27"/>
                <p:cNvSpPr/>
                <p:nvPr/>
              </p:nvSpPr>
              <p:spPr>
                <a:xfrm rot="6721867">
                  <a:off x="2816177" y="1501518"/>
                  <a:ext cx="747998" cy="747998"/>
                </a:xfrm>
                <a:prstGeom prst="chord">
                  <a:avLst>
                    <a:gd fmla="val 2760907" name="adj1"/>
                    <a:gd fmla="val 16234343" name="adj2"/>
                  </a:avLst>
                </a:prstGeom>
                <a:solidFill>
                  <a:srgbClr val="75BA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12" name="Google Shape;1112;p27"/>
                <p:cNvCxnSpPr/>
                <p:nvPr/>
              </p:nvCxnSpPr>
              <p:spPr>
                <a:xfrm rot="10800000">
                  <a:off x="2703195" y="2014020"/>
                  <a:ext cx="997948" cy="0"/>
                </a:xfrm>
                <a:prstGeom prst="straightConnector1">
                  <a:avLst/>
                </a:prstGeom>
                <a:noFill/>
                <a:ln cap="flat" cmpd="sng" w="9525">
                  <a:solidFill>
                    <a:schemeClr val="dk1"/>
                  </a:solidFill>
                  <a:prstDash val="solid"/>
                  <a:round/>
                  <a:headEnd len="sm" w="sm" type="none"/>
                  <a:tailEnd len="sm" w="sm" type="none"/>
                </a:ln>
              </p:spPr>
            </p:cxnSp>
          </p:grpSp>
          <p:sp>
            <p:nvSpPr>
              <p:cNvPr id="1113" name="Google Shape;1113;p27"/>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a:t>
                </a:r>
                <a:endParaRPr/>
              </a:p>
            </p:txBody>
          </p:sp>
          <p:sp>
            <p:nvSpPr>
              <p:cNvPr id="1114" name="Google Shape;1114;p27"/>
              <p:cNvSpPr/>
              <p:nvPr/>
            </p:nvSpPr>
            <p:spPr>
              <a:xfrm>
                <a:off x="3062224" y="1492546"/>
                <a:ext cx="174172" cy="174172"/>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dk1"/>
                    </a:solidFill>
                    <a:latin typeface="Calibri"/>
                    <a:ea typeface="Calibri"/>
                    <a:cs typeface="Calibri"/>
                    <a:sym typeface="Calibri"/>
                  </a:rPr>
                  <a:t>2</a:t>
                </a:r>
                <a:endParaRPr/>
              </a:p>
            </p:txBody>
          </p:sp>
        </p:grpSp>
        <p:grpSp>
          <p:nvGrpSpPr>
            <p:cNvPr id="1115" name="Google Shape;1115;p27"/>
            <p:cNvGrpSpPr/>
            <p:nvPr/>
          </p:nvGrpSpPr>
          <p:grpSpPr>
            <a:xfrm>
              <a:off x="2650338" y="2636947"/>
              <a:ext cx="997948" cy="973961"/>
              <a:chOff x="2650336" y="1276569"/>
              <a:chExt cx="997948" cy="973961"/>
            </a:xfrm>
          </p:grpSpPr>
          <p:grpSp>
            <p:nvGrpSpPr>
              <p:cNvPr id="1116" name="Google Shape;1116;p27"/>
              <p:cNvGrpSpPr/>
              <p:nvPr/>
            </p:nvGrpSpPr>
            <p:grpSpPr>
              <a:xfrm>
                <a:off x="2650336" y="1276569"/>
                <a:ext cx="997948" cy="973961"/>
                <a:chOff x="2703195" y="1388537"/>
                <a:chExt cx="997948" cy="973961"/>
              </a:xfrm>
            </p:grpSpPr>
            <p:sp>
              <p:nvSpPr>
                <p:cNvPr id="1117" name="Google Shape;1117;p27"/>
                <p:cNvSpPr/>
                <p:nvPr/>
              </p:nvSpPr>
              <p:spPr>
                <a:xfrm rot="6721867">
                  <a:off x="2816177" y="1501518"/>
                  <a:ext cx="747998" cy="747998"/>
                </a:xfrm>
                <a:prstGeom prst="chord">
                  <a:avLst>
                    <a:gd fmla="val 2736888" name="adj1"/>
                    <a:gd fmla="val 16229284" name="adj2"/>
                  </a:avLst>
                </a:prstGeom>
                <a:solidFill>
                  <a:srgbClr val="A2F0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cxnSp>
              <p:nvCxnSpPr>
                <p:cNvPr id="1118" name="Google Shape;1118;p27"/>
                <p:cNvCxnSpPr/>
                <p:nvPr/>
              </p:nvCxnSpPr>
              <p:spPr>
                <a:xfrm rot="10800000">
                  <a:off x="2703195" y="2014020"/>
                  <a:ext cx="997948" cy="0"/>
                </a:xfrm>
                <a:prstGeom prst="straightConnector1">
                  <a:avLst/>
                </a:prstGeom>
                <a:noFill/>
                <a:ln cap="flat" cmpd="sng" w="9525">
                  <a:solidFill>
                    <a:schemeClr val="dk1"/>
                  </a:solidFill>
                  <a:prstDash val="solid"/>
                  <a:round/>
                  <a:headEnd len="sm" w="sm" type="none"/>
                  <a:tailEnd len="sm" w="sm" type="none"/>
                </a:ln>
              </p:spPr>
            </p:cxnSp>
          </p:grpSp>
          <p:sp>
            <p:nvSpPr>
              <p:cNvPr id="1119" name="Google Shape;1119;p27"/>
              <p:cNvSpPr/>
              <p:nvPr/>
            </p:nvSpPr>
            <p:spPr>
              <a:xfrm>
                <a:off x="2823901" y="1709980"/>
                <a:ext cx="650819"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a:t>
                </a:r>
                <a:endParaRPr/>
              </a:p>
            </p:txBody>
          </p:sp>
          <p:sp>
            <p:nvSpPr>
              <p:cNvPr id="1120" name="Google Shape;1120;p27"/>
              <p:cNvSpPr/>
              <p:nvPr/>
            </p:nvSpPr>
            <p:spPr>
              <a:xfrm>
                <a:off x="3062224" y="1492546"/>
                <a:ext cx="174172" cy="174172"/>
              </a:xfrm>
              <a:prstGeom prst="ellipse">
                <a:avLst/>
              </a:prstGeom>
              <a:noFill/>
              <a:ln cap="flat" cmpd="sng" w="12700">
                <a:solidFill>
                  <a:srgbClr val="1E23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91">
                    <a:solidFill>
                      <a:schemeClr val="dk1"/>
                    </a:solidFill>
                    <a:latin typeface="Calibri"/>
                    <a:ea typeface="Calibri"/>
                    <a:cs typeface="Calibri"/>
                    <a:sym typeface="Calibri"/>
                  </a:rPr>
                  <a:t>3</a:t>
                </a:r>
                <a:endParaRPr/>
              </a:p>
            </p:txBody>
          </p:sp>
        </p:grpSp>
        <p:cxnSp>
          <p:nvCxnSpPr>
            <p:cNvPr id="1121" name="Google Shape;1121;p27"/>
            <p:cNvCxnSpPr/>
            <p:nvPr/>
          </p:nvCxnSpPr>
          <p:spPr>
            <a:xfrm rot="10800000">
              <a:off x="6422133" y="2248795"/>
              <a:ext cx="2444621" cy="0"/>
            </a:xfrm>
            <a:prstGeom prst="straightConnector1">
              <a:avLst/>
            </a:prstGeom>
            <a:noFill/>
            <a:ln cap="flat" cmpd="sng" w="9525">
              <a:solidFill>
                <a:srgbClr val="7F7F7F"/>
              </a:solidFill>
              <a:prstDash val="solid"/>
              <a:round/>
              <a:headEnd len="sm" w="sm" type="none"/>
              <a:tailEnd len="sm" w="sm" type="none"/>
            </a:ln>
          </p:spPr>
        </p:cxnSp>
        <p:sp>
          <p:nvSpPr>
            <p:cNvPr id="1122" name="Google Shape;1122;p27"/>
            <p:cNvSpPr/>
            <p:nvPr/>
          </p:nvSpPr>
          <p:spPr>
            <a:xfrm>
              <a:off x="6485167" y="1914797"/>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3" name="Google Shape;1123;p27"/>
            <p:cNvSpPr/>
            <p:nvPr/>
          </p:nvSpPr>
          <p:spPr>
            <a:xfrm>
              <a:off x="6527364" y="1315120"/>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33</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cxnSp>
          <p:nvCxnSpPr>
            <p:cNvPr id="1124" name="Google Shape;1124;p27"/>
            <p:cNvCxnSpPr/>
            <p:nvPr/>
          </p:nvCxnSpPr>
          <p:spPr>
            <a:xfrm rot="10800000">
              <a:off x="6422133" y="3356027"/>
              <a:ext cx="2444621" cy="0"/>
            </a:xfrm>
            <a:prstGeom prst="straightConnector1">
              <a:avLst/>
            </a:prstGeom>
            <a:noFill/>
            <a:ln cap="flat" cmpd="sng" w="9525">
              <a:solidFill>
                <a:srgbClr val="7F7F7F"/>
              </a:solidFill>
              <a:prstDash val="solid"/>
              <a:round/>
              <a:headEnd len="sm" w="sm" type="none"/>
              <a:tailEnd len="sm" w="sm" type="none"/>
            </a:ln>
          </p:spPr>
        </p:cxnSp>
        <p:sp>
          <p:nvSpPr>
            <p:cNvPr id="1125" name="Google Shape;1125;p27"/>
            <p:cNvSpPr/>
            <p:nvPr/>
          </p:nvSpPr>
          <p:spPr>
            <a:xfrm>
              <a:off x="6482284" y="3025613"/>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6" name="Google Shape;1126;p27"/>
            <p:cNvSpPr/>
            <p:nvPr/>
          </p:nvSpPr>
          <p:spPr>
            <a:xfrm>
              <a:off x="6527364" y="2434793"/>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46</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127" name="Google Shape;1127;p27"/>
            <p:cNvSpPr/>
            <p:nvPr/>
          </p:nvSpPr>
          <p:spPr>
            <a:xfrm>
              <a:off x="6489694" y="4195867"/>
              <a:ext cx="1433085" cy="1384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1000">
                  <a:solidFill>
                    <a:schemeClr val="dk1"/>
                  </a:solidFill>
                  <a:latin typeface="Calibri"/>
                  <a:ea typeface="Calibri"/>
                  <a:cs typeface="Calibri"/>
                  <a:sym typeface="Calibri"/>
                </a:rPr>
                <a:t>Lorem ipsum dolor sit amet</a:t>
              </a:r>
              <a:endParaRPr sz="1000">
                <a:solidFill>
                  <a:schemeClr val="dk1"/>
                </a:solidFill>
                <a:latin typeface="Calibri"/>
                <a:ea typeface="Calibri"/>
                <a:cs typeface="Calibri"/>
                <a:sym typeface="Calibri"/>
              </a:endParaRPr>
            </a:p>
          </p:txBody>
        </p:sp>
        <p:sp>
          <p:nvSpPr>
            <p:cNvPr id="1128" name="Google Shape;1128;p27"/>
            <p:cNvSpPr/>
            <p:nvPr/>
          </p:nvSpPr>
          <p:spPr>
            <a:xfrm>
              <a:off x="6527364" y="3566907"/>
              <a:ext cx="636393"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libri"/>
                  <a:ea typeface="Calibri"/>
                  <a:cs typeface="Calibri"/>
                  <a:sym typeface="Calibri"/>
                </a:rPr>
                <a:t>69</a:t>
              </a:r>
              <a:r>
                <a:rPr b="1"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pSp>
          <p:nvGrpSpPr>
            <p:cNvPr id="1129" name="Google Shape;1129;p27"/>
            <p:cNvGrpSpPr/>
            <p:nvPr/>
          </p:nvGrpSpPr>
          <p:grpSpPr>
            <a:xfrm>
              <a:off x="8059279" y="3510782"/>
              <a:ext cx="675612" cy="547956"/>
              <a:chOff x="5012" y="2340"/>
              <a:chExt cx="561" cy="455"/>
            </a:xfrm>
          </p:grpSpPr>
          <p:sp>
            <p:nvSpPr>
              <p:cNvPr id="1130" name="Google Shape;1130;p27"/>
              <p:cNvSpPr/>
              <p:nvPr/>
            </p:nvSpPr>
            <p:spPr>
              <a:xfrm>
                <a:off x="5012" y="2520"/>
                <a:ext cx="137" cy="275"/>
              </a:xfrm>
              <a:custGeom>
                <a:rect b="b" l="l" r="r" t="t"/>
                <a:pathLst>
                  <a:path extrusionOk="0" h="114" w="57">
                    <a:moveTo>
                      <a:pt x="0" y="0"/>
                    </a:moveTo>
                    <a:cubicBezTo>
                      <a:pt x="0" y="0"/>
                      <a:pt x="13" y="33"/>
                      <a:pt x="57" y="48"/>
                    </a:cubicBezTo>
                    <a:cubicBezTo>
                      <a:pt x="57" y="114"/>
                      <a:pt x="57" y="114"/>
                      <a:pt x="57" y="114"/>
                    </a:cubicBezTo>
                    <a:cubicBezTo>
                      <a:pt x="13" y="99"/>
                      <a:pt x="0" y="66"/>
                      <a:pt x="0" y="66"/>
                    </a:cubicBezTo>
                    <a:lnTo>
                      <a:pt x="0" y="0"/>
                    </a:lnTo>
                    <a:close/>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31" name="Google Shape;1131;p27"/>
              <p:cNvCxnSpPr/>
              <p:nvPr/>
            </p:nvCxnSpPr>
            <p:spPr>
              <a:xfrm flipH="1">
                <a:off x="5149" y="2467"/>
                <a:ext cx="172" cy="169"/>
              </a:xfrm>
              <a:prstGeom prst="straightConnector1">
                <a:avLst/>
              </a:prstGeom>
              <a:noFill/>
              <a:ln cap="rnd" cmpd="sng" w="12700">
                <a:solidFill>
                  <a:srgbClr val="7F7F7F"/>
                </a:solidFill>
                <a:prstDash val="solid"/>
                <a:round/>
                <a:headEnd len="med" w="med" type="none"/>
                <a:tailEnd len="med" w="med" type="none"/>
              </a:ln>
            </p:spPr>
          </p:cxnSp>
          <p:cxnSp>
            <p:nvCxnSpPr>
              <p:cNvPr id="1132" name="Google Shape;1132;p27"/>
              <p:cNvCxnSpPr/>
              <p:nvPr/>
            </p:nvCxnSpPr>
            <p:spPr>
              <a:xfrm flipH="1">
                <a:off x="5149" y="2706"/>
                <a:ext cx="89" cy="89"/>
              </a:xfrm>
              <a:prstGeom prst="straightConnector1">
                <a:avLst/>
              </a:prstGeom>
              <a:noFill/>
              <a:ln cap="flat" cmpd="sng" w="12700">
                <a:solidFill>
                  <a:srgbClr val="7F7F7F"/>
                </a:solidFill>
                <a:prstDash val="solid"/>
                <a:round/>
                <a:headEnd len="med" w="med" type="none"/>
                <a:tailEnd len="med" w="med" type="none"/>
              </a:ln>
            </p:spPr>
          </p:cxnSp>
          <p:cxnSp>
            <p:nvCxnSpPr>
              <p:cNvPr id="1133" name="Google Shape;1133;p27"/>
              <p:cNvCxnSpPr/>
              <p:nvPr/>
            </p:nvCxnSpPr>
            <p:spPr>
              <a:xfrm flipH="1">
                <a:off x="5283" y="2467"/>
                <a:ext cx="38" cy="128"/>
              </a:xfrm>
              <a:prstGeom prst="straightConnector1">
                <a:avLst/>
              </a:prstGeom>
              <a:noFill/>
              <a:ln cap="rnd" cmpd="sng" w="12700">
                <a:solidFill>
                  <a:srgbClr val="7F7F7F"/>
                </a:solidFill>
                <a:prstDash val="solid"/>
                <a:round/>
                <a:headEnd len="med" w="med" type="none"/>
                <a:tailEnd len="med" w="med" type="none"/>
              </a:ln>
            </p:spPr>
          </p:cxnSp>
          <p:cxnSp>
            <p:nvCxnSpPr>
              <p:cNvPr id="1134" name="Google Shape;1134;p27"/>
              <p:cNvCxnSpPr/>
              <p:nvPr/>
            </p:nvCxnSpPr>
            <p:spPr>
              <a:xfrm flipH="1" rot="10800000">
                <a:off x="5012" y="2467"/>
                <a:ext cx="309" cy="53"/>
              </a:xfrm>
              <a:prstGeom prst="straightConnector1">
                <a:avLst/>
              </a:prstGeom>
              <a:noFill/>
              <a:ln cap="rnd" cmpd="sng" w="12700">
                <a:solidFill>
                  <a:srgbClr val="7F7F7F"/>
                </a:solidFill>
                <a:prstDash val="solid"/>
                <a:round/>
                <a:headEnd len="med" w="med" type="none"/>
                <a:tailEnd len="med" w="med" type="none"/>
              </a:ln>
            </p:spPr>
          </p:cxnSp>
          <p:sp>
            <p:nvSpPr>
              <p:cNvPr id="1135" name="Google Shape;1135;p27"/>
              <p:cNvSpPr/>
              <p:nvPr/>
            </p:nvSpPr>
            <p:spPr>
              <a:xfrm>
                <a:off x="5082" y="2340"/>
                <a:ext cx="491" cy="445"/>
              </a:xfrm>
              <a:custGeom>
                <a:rect b="b" l="l" r="r" t="t"/>
                <a:pathLst>
                  <a:path extrusionOk="0" h="185" w="205">
                    <a:moveTo>
                      <a:pt x="205" y="54"/>
                    </a:moveTo>
                    <a:cubicBezTo>
                      <a:pt x="205" y="131"/>
                      <a:pt x="205" y="131"/>
                      <a:pt x="205" y="131"/>
                    </a:cubicBezTo>
                    <a:cubicBezTo>
                      <a:pt x="205" y="161"/>
                      <a:pt x="159" y="185"/>
                      <a:pt x="102" y="185"/>
                    </a:cubicBezTo>
                    <a:cubicBezTo>
                      <a:pt x="96" y="185"/>
                      <a:pt x="90" y="185"/>
                      <a:pt x="84" y="185"/>
                    </a:cubicBezTo>
                    <a:cubicBezTo>
                      <a:pt x="84" y="108"/>
                      <a:pt x="84" y="108"/>
                      <a:pt x="84" y="108"/>
                    </a:cubicBezTo>
                    <a:cubicBezTo>
                      <a:pt x="89" y="108"/>
                      <a:pt x="97" y="108"/>
                      <a:pt x="102" y="108"/>
                    </a:cubicBezTo>
                    <a:cubicBezTo>
                      <a:pt x="159" y="108"/>
                      <a:pt x="205" y="84"/>
                      <a:pt x="205" y="54"/>
                    </a:cubicBezTo>
                    <a:cubicBezTo>
                      <a:pt x="205" y="24"/>
                      <a:pt x="159" y="0"/>
                      <a:pt x="102" y="0"/>
                    </a:cubicBezTo>
                    <a:cubicBezTo>
                      <a:pt x="45" y="0"/>
                      <a:pt x="0" y="24"/>
                      <a:pt x="0" y="54"/>
                    </a:cubicBezTo>
                    <a:cubicBezTo>
                      <a:pt x="0" y="59"/>
                      <a:pt x="1" y="64"/>
                      <a:pt x="3" y="69"/>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36" name="Google Shape;1136;p27"/>
            <p:cNvGrpSpPr/>
            <p:nvPr/>
          </p:nvGrpSpPr>
          <p:grpSpPr>
            <a:xfrm>
              <a:off x="8065177" y="1393496"/>
              <a:ext cx="663818" cy="499892"/>
              <a:chOff x="4852" y="915"/>
              <a:chExt cx="737" cy="555"/>
            </a:xfrm>
          </p:grpSpPr>
          <p:sp>
            <p:nvSpPr>
              <p:cNvPr id="1137" name="Google Shape;1137;p27"/>
              <p:cNvSpPr/>
              <p:nvPr/>
            </p:nvSpPr>
            <p:spPr>
              <a:xfrm>
                <a:off x="5264" y="1146"/>
                <a:ext cx="325" cy="324"/>
              </a:xfrm>
              <a:custGeom>
                <a:rect b="b" l="l" r="r" t="t"/>
                <a:pathLst>
                  <a:path extrusionOk="0" h="135" w="136">
                    <a:moveTo>
                      <a:pt x="44" y="23"/>
                    </a:moveTo>
                    <a:cubicBezTo>
                      <a:pt x="40" y="25"/>
                      <a:pt x="36" y="28"/>
                      <a:pt x="32" y="31"/>
                    </a:cubicBezTo>
                    <a:cubicBezTo>
                      <a:pt x="15" y="25"/>
                      <a:pt x="15" y="25"/>
                      <a:pt x="15" y="25"/>
                    </a:cubicBezTo>
                    <a:cubicBezTo>
                      <a:pt x="5" y="41"/>
                      <a:pt x="5" y="41"/>
                      <a:pt x="5" y="41"/>
                    </a:cubicBezTo>
                    <a:cubicBezTo>
                      <a:pt x="19" y="53"/>
                      <a:pt x="19" y="53"/>
                      <a:pt x="19" y="53"/>
                    </a:cubicBezTo>
                    <a:cubicBezTo>
                      <a:pt x="18" y="58"/>
                      <a:pt x="17" y="62"/>
                      <a:pt x="17" y="67"/>
                    </a:cubicBezTo>
                    <a:cubicBezTo>
                      <a:pt x="0" y="75"/>
                      <a:pt x="0" y="75"/>
                      <a:pt x="0" y="75"/>
                    </a:cubicBezTo>
                    <a:cubicBezTo>
                      <a:pt x="5" y="93"/>
                      <a:pt x="5" y="93"/>
                      <a:pt x="5" y="93"/>
                    </a:cubicBezTo>
                    <a:cubicBezTo>
                      <a:pt x="23" y="92"/>
                      <a:pt x="23" y="92"/>
                      <a:pt x="23" y="92"/>
                    </a:cubicBezTo>
                    <a:cubicBezTo>
                      <a:pt x="26" y="96"/>
                      <a:pt x="29" y="100"/>
                      <a:pt x="32" y="104"/>
                    </a:cubicBezTo>
                    <a:cubicBezTo>
                      <a:pt x="25" y="121"/>
                      <a:pt x="25" y="121"/>
                      <a:pt x="25" y="121"/>
                    </a:cubicBezTo>
                    <a:cubicBezTo>
                      <a:pt x="42" y="130"/>
                      <a:pt x="42" y="130"/>
                      <a:pt x="42" y="130"/>
                    </a:cubicBezTo>
                    <a:cubicBezTo>
                      <a:pt x="53" y="116"/>
                      <a:pt x="53" y="116"/>
                      <a:pt x="53" y="116"/>
                    </a:cubicBezTo>
                    <a:cubicBezTo>
                      <a:pt x="58" y="118"/>
                      <a:pt x="63" y="119"/>
                      <a:pt x="68" y="119"/>
                    </a:cubicBezTo>
                    <a:cubicBezTo>
                      <a:pt x="75" y="135"/>
                      <a:pt x="75" y="135"/>
                      <a:pt x="75" y="135"/>
                    </a:cubicBezTo>
                    <a:cubicBezTo>
                      <a:pt x="94" y="131"/>
                      <a:pt x="94" y="131"/>
                      <a:pt x="94" y="131"/>
                    </a:cubicBezTo>
                    <a:cubicBezTo>
                      <a:pt x="92" y="113"/>
                      <a:pt x="92" y="113"/>
                      <a:pt x="92" y="113"/>
                    </a:cubicBezTo>
                    <a:cubicBezTo>
                      <a:pt x="97" y="110"/>
                      <a:pt x="101" y="107"/>
                      <a:pt x="104" y="104"/>
                    </a:cubicBezTo>
                    <a:cubicBezTo>
                      <a:pt x="121" y="111"/>
                      <a:pt x="121" y="111"/>
                      <a:pt x="121" y="111"/>
                    </a:cubicBezTo>
                    <a:cubicBezTo>
                      <a:pt x="131" y="94"/>
                      <a:pt x="131" y="94"/>
                      <a:pt x="131" y="94"/>
                    </a:cubicBezTo>
                    <a:cubicBezTo>
                      <a:pt x="117" y="82"/>
                      <a:pt x="117" y="82"/>
                      <a:pt x="117" y="82"/>
                    </a:cubicBezTo>
                    <a:cubicBezTo>
                      <a:pt x="118" y="78"/>
                      <a:pt x="119" y="73"/>
                      <a:pt x="119" y="68"/>
                    </a:cubicBezTo>
                    <a:cubicBezTo>
                      <a:pt x="136" y="61"/>
                      <a:pt x="136" y="61"/>
                      <a:pt x="136" y="61"/>
                    </a:cubicBezTo>
                    <a:cubicBezTo>
                      <a:pt x="131" y="42"/>
                      <a:pt x="131" y="42"/>
                      <a:pt x="131" y="42"/>
                    </a:cubicBezTo>
                    <a:cubicBezTo>
                      <a:pt x="113" y="44"/>
                      <a:pt x="113" y="44"/>
                      <a:pt x="113" y="44"/>
                    </a:cubicBezTo>
                    <a:cubicBezTo>
                      <a:pt x="111" y="39"/>
                      <a:pt x="108" y="35"/>
                      <a:pt x="104" y="32"/>
                    </a:cubicBezTo>
                    <a:cubicBezTo>
                      <a:pt x="111" y="15"/>
                      <a:pt x="111" y="15"/>
                      <a:pt x="111" y="15"/>
                    </a:cubicBezTo>
                    <a:cubicBezTo>
                      <a:pt x="95" y="5"/>
                      <a:pt x="95" y="5"/>
                      <a:pt x="95" y="5"/>
                    </a:cubicBezTo>
                    <a:cubicBezTo>
                      <a:pt x="83" y="19"/>
                      <a:pt x="83" y="19"/>
                      <a:pt x="83" y="19"/>
                    </a:cubicBezTo>
                    <a:cubicBezTo>
                      <a:pt x="78" y="18"/>
                      <a:pt x="73" y="17"/>
                      <a:pt x="68" y="17"/>
                    </a:cubicBezTo>
                    <a:cubicBezTo>
                      <a:pt x="61" y="0"/>
                      <a:pt x="61" y="0"/>
                      <a:pt x="61" y="0"/>
                    </a:cubicBezTo>
                    <a:cubicBezTo>
                      <a:pt x="43" y="5"/>
                      <a:pt x="43" y="5"/>
                      <a:pt x="43" y="5"/>
                    </a:cubicBezTo>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38" name="Google Shape;1138;p27"/>
              <p:cNvSpPr/>
              <p:nvPr/>
            </p:nvSpPr>
            <p:spPr>
              <a:xfrm>
                <a:off x="5378" y="1256"/>
                <a:ext cx="101" cy="103"/>
              </a:xfrm>
              <a:custGeom>
                <a:rect b="b" l="l" r="r" t="t"/>
                <a:pathLst>
                  <a:path extrusionOk="0" h="43" w="42">
                    <a:moveTo>
                      <a:pt x="11" y="4"/>
                    </a:moveTo>
                    <a:cubicBezTo>
                      <a:pt x="12" y="4"/>
                      <a:pt x="14" y="3"/>
                      <a:pt x="15" y="3"/>
                    </a:cubicBezTo>
                    <a:cubicBezTo>
                      <a:pt x="26" y="0"/>
                      <a:pt x="37" y="6"/>
                      <a:pt x="39" y="17"/>
                    </a:cubicBezTo>
                    <a:cubicBezTo>
                      <a:pt x="42" y="28"/>
                      <a:pt x="35" y="38"/>
                      <a:pt x="25" y="41"/>
                    </a:cubicBezTo>
                    <a:cubicBezTo>
                      <a:pt x="14" y="43"/>
                      <a:pt x="4" y="37"/>
                      <a:pt x="1" y="26"/>
                    </a:cubicBezTo>
                    <a:cubicBezTo>
                      <a:pt x="1" y="25"/>
                      <a:pt x="0" y="23"/>
                      <a:pt x="0" y="21"/>
                    </a:cubicBezTo>
                  </a:path>
                </a:pathLst>
              </a:custGeom>
              <a:noFill/>
              <a:ln cap="rnd" cmpd="sng" w="1270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39" name="Google Shape;1139;p27"/>
              <p:cNvSpPr/>
              <p:nvPr/>
            </p:nvSpPr>
            <p:spPr>
              <a:xfrm>
                <a:off x="4852" y="915"/>
                <a:ext cx="436" cy="439"/>
              </a:xfrm>
              <a:custGeom>
                <a:rect b="b" l="l" r="r" t="t"/>
                <a:pathLst>
                  <a:path extrusionOk="0" h="183" w="182">
                    <a:moveTo>
                      <a:pt x="32" y="56"/>
                    </a:moveTo>
                    <a:cubicBezTo>
                      <a:pt x="28" y="62"/>
                      <a:pt x="26" y="68"/>
                      <a:pt x="24" y="74"/>
                    </a:cubicBezTo>
                    <a:cubicBezTo>
                      <a:pt x="0" y="78"/>
                      <a:pt x="0" y="78"/>
                      <a:pt x="0" y="78"/>
                    </a:cubicBezTo>
                    <a:cubicBezTo>
                      <a:pt x="0" y="104"/>
                      <a:pt x="0" y="104"/>
                      <a:pt x="0" y="104"/>
                    </a:cubicBezTo>
                    <a:cubicBezTo>
                      <a:pt x="24" y="109"/>
                      <a:pt x="24" y="109"/>
                      <a:pt x="24" y="109"/>
                    </a:cubicBezTo>
                    <a:cubicBezTo>
                      <a:pt x="26" y="115"/>
                      <a:pt x="28" y="121"/>
                      <a:pt x="32" y="127"/>
                    </a:cubicBezTo>
                    <a:cubicBezTo>
                      <a:pt x="17" y="147"/>
                      <a:pt x="17" y="147"/>
                      <a:pt x="17" y="147"/>
                    </a:cubicBezTo>
                    <a:cubicBezTo>
                      <a:pt x="36" y="165"/>
                      <a:pt x="36" y="165"/>
                      <a:pt x="36" y="165"/>
                    </a:cubicBezTo>
                    <a:cubicBezTo>
                      <a:pt x="56" y="151"/>
                      <a:pt x="56" y="151"/>
                      <a:pt x="56" y="151"/>
                    </a:cubicBezTo>
                    <a:cubicBezTo>
                      <a:pt x="61" y="154"/>
                      <a:pt x="67" y="157"/>
                      <a:pt x="74" y="158"/>
                    </a:cubicBezTo>
                    <a:cubicBezTo>
                      <a:pt x="78" y="183"/>
                      <a:pt x="78" y="183"/>
                      <a:pt x="78" y="183"/>
                    </a:cubicBezTo>
                    <a:cubicBezTo>
                      <a:pt x="104" y="183"/>
                      <a:pt x="104" y="183"/>
                      <a:pt x="104" y="183"/>
                    </a:cubicBezTo>
                    <a:cubicBezTo>
                      <a:pt x="108" y="158"/>
                      <a:pt x="108" y="158"/>
                      <a:pt x="108" y="158"/>
                    </a:cubicBezTo>
                    <a:cubicBezTo>
                      <a:pt x="114" y="157"/>
                      <a:pt x="120" y="154"/>
                      <a:pt x="126" y="151"/>
                    </a:cubicBezTo>
                    <a:cubicBezTo>
                      <a:pt x="146" y="165"/>
                      <a:pt x="146" y="165"/>
                      <a:pt x="146" y="165"/>
                    </a:cubicBezTo>
                    <a:cubicBezTo>
                      <a:pt x="165" y="147"/>
                      <a:pt x="165" y="147"/>
                      <a:pt x="165" y="147"/>
                    </a:cubicBezTo>
                    <a:cubicBezTo>
                      <a:pt x="150" y="127"/>
                      <a:pt x="150" y="127"/>
                      <a:pt x="150" y="127"/>
                    </a:cubicBezTo>
                    <a:cubicBezTo>
                      <a:pt x="153" y="121"/>
                      <a:pt x="156" y="115"/>
                      <a:pt x="158" y="108"/>
                    </a:cubicBezTo>
                    <a:cubicBezTo>
                      <a:pt x="182" y="104"/>
                      <a:pt x="182" y="104"/>
                      <a:pt x="182" y="104"/>
                    </a:cubicBezTo>
                    <a:cubicBezTo>
                      <a:pt x="182" y="78"/>
                      <a:pt x="182" y="78"/>
                      <a:pt x="182" y="78"/>
                    </a:cubicBezTo>
                    <a:cubicBezTo>
                      <a:pt x="158" y="74"/>
                      <a:pt x="158" y="74"/>
                      <a:pt x="158" y="74"/>
                    </a:cubicBezTo>
                    <a:cubicBezTo>
                      <a:pt x="156" y="68"/>
                      <a:pt x="153" y="62"/>
                      <a:pt x="150" y="56"/>
                    </a:cubicBezTo>
                    <a:cubicBezTo>
                      <a:pt x="165" y="36"/>
                      <a:pt x="165" y="36"/>
                      <a:pt x="165" y="36"/>
                    </a:cubicBezTo>
                    <a:cubicBezTo>
                      <a:pt x="146" y="18"/>
                      <a:pt x="146" y="18"/>
                      <a:pt x="146" y="18"/>
                    </a:cubicBezTo>
                    <a:cubicBezTo>
                      <a:pt x="126" y="32"/>
                      <a:pt x="126" y="32"/>
                      <a:pt x="126" y="32"/>
                    </a:cubicBezTo>
                    <a:cubicBezTo>
                      <a:pt x="120" y="29"/>
                      <a:pt x="114" y="26"/>
                      <a:pt x="108" y="25"/>
                    </a:cubicBezTo>
                    <a:cubicBezTo>
                      <a:pt x="104" y="0"/>
                      <a:pt x="104" y="0"/>
                      <a:pt x="104" y="0"/>
                    </a:cubicBezTo>
                    <a:cubicBezTo>
                      <a:pt x="78" y="0"/>
                      <a:pt x="78" y="0"/>
                      <a:pt x="78" y="0"/>
                    </a:cubicBezTo>
                    <a:cubicBezTo>
                      <a:pt x="77" y="8"/>
                      <a:pt x="77" y="8"/>
                      <a:pt x="77" y="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40" name="Google Shape;1140;p27"/>
              <p:cNvSpPr/>
              <p:nvPr/>
            </p:nvSpPr>
            <p:spPr>
              <a:xfrm>
                <a:off x="4893" y="958"/>
                <a:ext cx="136" cy="58"/>
              </a:xfrm>
              <a:custGeom>
                <a:rect b="b" l="l" r="r" t="t"/>
                <a:pathLst>
                  <a:path extrusionOk="0" h="24" w="57">
                    <a:moveTo>
                      <a:pt x="57" y="7"/>
                    </a:moveTo>
                    <a:cubicBezTo>
                      <a:pt x="50" y="8"/>
                      <a:pt x="44" y="11"/>
                      <a:pt x="39" y="14"/>
                    </a:cubicBezTo>
                    <a:cubicBezTo>
                      <a:pt x="19" y="0"/>
                      <a:pt x="19" y="0"/>
                      <a:pt x="19" y="0"/>
                    </a:cubicBezTo>
                    <a:cubicBezTo>
                      <a:pt x="0" y="18"/>
                      <a:pt x="0" y="18"/>
                      <a:pt x="0" y="18"/>
                    </a:cubicBezTo>
                    <a:cubicBezTo>
                      <a:pt x="5" y="24"/>
                      <a:pt x="5" y="24"/>
                      <a:pt x="5" y="24"/>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41" name="Google Shape;1141;p27"/>
              <p:cNvSpPr/>
              <p:nvPr/>
            </p:nvSpPr>
            <p:spPr>
              <a:xfrm>
                <a:off x="4974" y="1035"/>
                <a:ext cx="194" cy="199"/>
              </a:xfrm>
              <a:custGeom>
                <a:rect b="b" l="l" r="r" t="t"/>
                <a:pathLst>
                  <a:path extrusionOk="0" h="83" w="81">
                    <a:moveTo>
                      <a:pt x="18" y="8"/>
                    </a:moveTo>
                    <a:cubicBezTo>
                      <a:pt x="23" y="5"/>
                      <a:pt x="30" y="3"/>
                      <a:pt x="36" y="2"/>
                    </a:cubicBezTo>
                    <a:cubicBezTo>
                      <a:pt x="58" y="0"/>
                      <a:pt x="77" y="16"/>
                      <a:pt x="79" y="38"/>
                    </a:cubicBezTo>
                    <a:cubicBezTo>
                      <a:pt x="81" y="60"/>
                      <a:pt x="65" y="79"/>
                      <a:pt x="43" y="81"/>
                    </a:cubicBezTo>
                    <a:cubicBezTo>
                      <a:pt x="22" y="83"/>
                      <a:pt x="2" y="67"/>
                      <a:pt x="0" y="45"/>
                    </a:cubicBezTo>
                    <a:cubicBezTo>
                      <a:pt x="0" y="37"/>
                      <a:pt x="1" y="29"/>
                      <a:pt x="5" y="23"/>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42" name="Google Shape;1142;p27"/>
            <p:cNvGrpSpPr/>
            <p:nvPr/>
          </p:nvGrpSpPr>
          <p:grpSpPr>
            <a:xfrm>
              <a:off x="8030902" y="2437901"/>
              <a:ext cx="732370" cy="471488"/>
              <a:chOff x="8030900" y="2582863"/>
              <a:chExt cx="732370" cy="471488"/>
            </a:xfrm>
          </p:grpSpPr>
          <p:sp>
            <p:nvSpPr>
              <p:cNvPr id="1143" name="Google Shape;1143;p27"/>
              <p:cNvSpPr/>
              <p:nvPr/>
            </p:nvSpPr>
            <p:spPr>
              <a:xfrm>
                <a:off x="8259171" y="2660312"/>
                <a:ext cx="188867" cy="54350"/>
              </a:xfrm>
              <a:custGeom>
                <a:rect b="b" l="l" r="r" t="t"/>
                <a:pathLst>
                  <a:path extrusionOk="0" h="40" w="139">
                    <a:moveTo>
                      <a:pt x="0" y="0"/>
                    </a:moveTo>
                    <a:lnTo>
                      <a:pt x="139" y="0"/>
                    </a:lnTo>
                    <a:lnTo>
                      <a:pt x="139" y="40"/>
                    </a:lnTo>
                    <a:lnTo>
                      <a:pt x="0" y="40"/>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44" name="Google Shape;1144;p27"/>
              <p:cNvCxnSpPr/>
              <p:nvPr/>
            </p:nvCxnSpPr>
            <p:spPr>
              <a:xfrm>
                <a:off x="8385536" y="2660312"/>
                <a:ext cx="0" cy="54350"/>
              </a:xfrm>
              <a:prstGeom prst="straightConnector1">
                <a:avLst/>
              </a:prstGeom>
              <a:noFill/>
              <a:ln cap="flat" cmpd="sng" w="12700">
                <a:solidFill>
                  <a:srgbClr val="7F7F7F"/>
                </a:solidFill>
                <a:prstDash val="solid"/>
                <a:round/>
                <a:headEnd len="med" w="med" type="none"/>
                <a:tailEnd len="med" w="med" type="none"/>
              </a:ln>
            </p:spPr>
          </p:cxnSp>
          <p:sp>
            <p:nvSpPr>
              <p:cNvPr id="1145" name="Google Shape;1145;p27"/>
              <p:cNvSpPr/>
              <p:nvPr/>
            </p:nvSpPr>
            <p:spPr>
              <a:xfrm>
                <a:off x="8259171" y="2756784"/>
                <a:ext cx="259523" cy="55709"/>
              </a:xfrm>
              <a:custGeom>
                <a:rect b="b" l="l" r="r" t="t"/>
                <a:pathLst>
                  <a:path extrusionOk="0" h="41" w="191">
                    <a:moveTo>
                      <a:pt x="0" y="0"/>
                    </a:moveTo>
                    <a:lnTo>
                      <a:pt x="191" y="0"/>
                    </a:lnTo>
                    <a:lnTo>
                      <a:pt x="191" y="41"/>
                    </a:lnTo>
                    <a:lnTo>
                      <a:pt x="0" y="41"/>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46" name="Google Shape;1146;p27"/>
              <p:cNvCxnSpPr/>
              <p:nvPr/>
            </p:nvCxnSpPr>
            <p:spPr>
              <a:xfrm>
                <a:off x="8418146" y="2756784"/>
                <a:ext cx="0" cy="55709"/>
              </a:xfrm>
              <a:prstGeom prst="straightConnector1">
                <a:avLst/>
              </a:prstGeom>
              <a:noFill/>
              <a:ln cap="flat" cmpd="sng" w="12700">
                <a:solidFill>
                  <a:srgbClr val="7F7F7F"/>
                </a:solidFill>
                <a:prstDash val="solid"/>
                <a:round/>
                <a:headEnd len="med" w="med" type="none"/>
                <a:tailEnd len="med" w="med" type="none"/>
              </a:ln>
            </p:spPr>
          </p:cxnSp>
          <p:sp>
            <p:nvSpPr>
              <p:cNvPr id="1147" name="Google Shape;1147;p27"/>
              <p:cNvSpPr/>
              <p:nvPr/>
            </p:nvSpPr>
            <p:spPr>
              <a:xfrm>
                <a:off x="8259171" y="2853255"/>
                <a:ext cx="303003" cy="55709"/>
              </a:xfrm>
              <a:custGeom>
                <a:rect b="b" l="l" r="r" t="t"/>
                <a:pathLst>
                  <a:path extrusionOk="0" h="41" w="223">
                    <a:moveTo>
                      <a:pt x="0" y="0"/>
                    </a:moveTo>
                    <a:lnTo>
                      <a:pt x="223" y="0"/>
                    </a:lnTo>
                    <a:lnTo>
                      <a:pt x="223" y="41"/>
                    </a:lnTo>
                    <a:lnTo>
                      <a:pt x="0" y="41"/>
                    </a:lnTo>
                  </a:path>
                </a:pathLst>
              </a:custGeom>
              <a:noFill/>
              <a:ln cap="flat" cmpd="sng" w="12700">
                <a:solidFill>
                  <a:srgbClr val="7F7F7F"/>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48" name="Google Shape;1148;p27"/>
              <p:cNvCxnSpPr/>
              <p:nvPr/>
            </p:nvCxnSpPr>
            <p:spPr>
              <a:xfrm>
                <a:off x="8456191" y="2853255"/>
                <a:ext cx="0" cy="55709"/>
              </a:xfrm>
              <a:prstGeom prst="straightConnector1">
                <a:avLst/>
              </a:prstGeom>
              <a:noFill/>
              <a:ln cap="flat" cmpd="sng" w="12700">
                <a:solidFill>
                  <a:srgbClr val="7F7F7F"/>
                </a:solidFill>
                <a:prstDash val="solid"/>
                <a:round/>
                <a:headEnd len="med" w="med" type="none"/>
                <a:tailEnd len="med" w="med" type="none"/>
              </a:ln>
            </p:spPr>
          </p:cxnSp>
          <p:cxnSp>
            <p:nvCxnSpPr>
              <p:cNvPr id="1149" name="Google Shape;1149;p27"/>
              <p:cNvCxnSpPr/>
              <p:nvPr/>
            </p:nvCxnSpPr>
            <p:spPr>
              <a:xfrm>
                <a:off x="8231996" y="2622267"/>
                <a:ext cx="0" cy="323384"/>
              </a:xfrm>
              <a:prstGeom prst="straightConnector1">
                <a:avLst/>
              </a:prstGeom>
              <a:noFill/>
              <a:ln cap="flat" cmpd="sng" w="12700">
                <a:solidFill>
                  <a:srgbClr val="7F7F7F"/>
                </a:solidFill>
                <a:prstDash val="solid"/>
                <a:round/>
                <a:headEnd len="med" w="med" type="none"/>
                <a:tailEnd len="med" w="med" type="none"/>
              </a:ln>
            </p:spPr>
          </p:cxnSp>
          <p:sp>
            <p:nvSpPr>
              <p:cNvPr id="1150" name="Google Shape;1150;p27"/>
              <p:cNvSpPr/>
              <p:nvPr/>
            </p:nvSpPr>
            <p:spPr>
              <a:xfrm>
                <a:off x="8100197" y="2582863"/>
                <a:ext cx="593777" cy="364146"/>
              </a:xfrm>
              <a:custGeom>
                <a:rect b="b" l="l" r="r" t="t"/>
                <a:pathLst>
                  <a:path extrusionOk="0" h="376" w="614">
                    <a:moveTo>
                      <a:pt x="0" y="376"/>
                    </a:moveTo>
                    <a:cubicBezTo>
                      <a:pt x="0" y="45"/>
                      <a:pt x="0" y="45"/>
                      <a:pt x="0" y="45"/>
                    </a:cubicBezTo>
                    <a:cubicBezTo>
                      <a:pt x="0" y="20"/>
                      <a:pt x="20" y="0"/>
                      <a:pt x="45" y="0"/>
                    </a:cubicBezTo>
                    <a:cubicBezTo>
                      <a:pt x="570" y="0"/>
                      <a:pt x="570" y="0"/>
                      <a:pt x="570" y="0"/>
                    </a:cubicBezTo>
                    <a:cubicBezTo>
                      <a:pt x="594" y="0"/>
                      <a:pt x="614" y="20"/>
                      <a:pt x="614" y="45"/>
                    </a:cubicBezTo>
                    <a:cubicBezTo>
                      <a:pt x="614" y="376"/>
                      <a:pt x="614" y="376"/>
                      <a:pt x="614" y="376"/>
                    </a:cubicBezTo>
                  </a:path>
                </a:pathLst>
              </a:custGeom>
              <a:noFill/>
              <a:ln cap="flat"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51" name="Google Shape;1151;p27"/>
              <p:cNvSpPr/>
              <p:nvPr/>
            </p:nvSpPr>
            <p:spPr>
              <a:xfrm>
                <a:off x="8030900" y="2994566"/>
                <a:ext cx="732370" cy="59785"/>
              </a:xfrm>
              <a:custGeom>
                <a:rect b="b" l="l" r="r" t="t"/>
                <a:pathLst>
                  <a:path extrusionOk="0" h="61" w="758">
                    <a:moveTo>
                      <a:pt x="702" y="61"/>
                    </a:moveTo>
                    <a:cubicBezTo>
                      <a:pt x="745" y="61"/>
                      <a:pt x="758" y="0"/>
                      <a:pt x="758" y="0"/>
                    </a:cubicBezTo>
                    <a:cubicBezTo>
                      <a:pt x="0" y="0"/>
                      <a:pt x="0" y="0"/>
                      <a:pt x="0" y="0"/>
                    </a:cubicBezTo>
                    <a:cubicBezTo>
                      <a:pt x="0" y="0"/>
                      <a:pt x="14" y="61"/>
                      <a:pt x="57" y="61"/>
                    </a:cubicBezTo>
                    <a:lnTo>
                      <a:pt x="702" y="61"/>
                    </a:lnTo>
                    <a:close/>
                  </a:path>
                </a:pathLst>
              </a:custGeom>
              <a:noFill/>
              <a:ln cap="flat"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1152" name="Google Shape;1152;p27"/>
            <p:cNvSpPr/>
            <p:nvPr/>
          </p:nvSpPr>
          <p:spPr>
            <a:xfrm>
              <a:off x="3932531" y="1264738"/>
              <a:ext cx="1771650" cy="1771650"/>
            </a:xfrm>
            <a:prstGeom prst="blockArc">
              <a:avLst>
                <a:gd fmla="val 5470327" name="adj1"/>
                <a:gd fmla="val 15692158" name="adj2"/>
                <a:gd fmla="val 4341" name="adj3"/>
              </a:avLst>
            </a:prstGeom>
            <a:solidFill>
              <a:srgbClr val="9482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1153" name="Google Shape;1153;p27"/>
            <p:cNvSpPr/>
            <p:nvPr/>
          </p:nvSpPr>
          <p:spPr>
            <a:xfrm>
              <a:off x="4093162" y="1425369"/>
              <a:ext cx="1450390" cy="1450390"/>
            </a:xfrm>
            <a:prstGeom prst="blockArc">
              <a:avLst>
                <a:gd fmla="val 5470327" name="adj1"/>
                <a:gd fmla="val 17412063" name="adj2"/>
                <a:gd fmla="val 4931" name="adj3"/>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sp>
          <p:nvSpPr>
            <p:cNvPr id="1154" name="Google Shape;1154;p27"/>
            <p:cNvSpPr/>
            <p:nvPr/>
          </p:nvSpPr>
          <p:spPr>
            <a:xfrm>
              <a:off x="4256381" y="1588588"/>
              <a:ext cx="1123950" cy="1123950"/>
            </a:xfrm>
            <a:prstGeom prst="blockArc">
              <a:avLst>
                <a:gd fmla="val 5485372" name="adj1"/>
                <a:gd fmla="val 13804538" name="adj2"/>
                <a:gd fmla="val 6008" name="adj3"/>
              </a:avLst>
            </a:prstGeom>
            <a:solidFill>
              <a:srgbClr val="A2F0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dk1"/>
                </a:solidFill>
                <a:latin typeface="Calibri"/>
                <a:ea typeface="Calibri"/>
                <a:cs typeface="Calibri"/>
                <a:sym typeface="Calibri"/>
              </a:endParaRPr>
            </a:p>
          </p:txBody>
        </p:sp>
        <p:cxnSp>
          <p:nvCxnSpPr>
            <p:cNvPr id="1155" name="Google Shape;1155;p27"/>
            <p:cNvCxnSpPr/>
            <p:nvPr/>
          </p:nvCxnSpPr>
          <p:spPr>
            <a:xfrm rot="10800000">
              <a:off x="4800601" y="2312100"/>
              <a:ext cx="0" cy="993957"/>
            </a:xfrm>
            <a:prstGeom prst="straightConnector1">
              <a:avLst/>
            </a:prstGeom>
            <a:noFill/>
            <a:ln cap="flat" cmpd="sng" w="9525">
              <a:solidFill>
                <a:srgbClr val="1E2323"/>
              </a:solidFill>
              <a:prstDash val="solid"/>
              <a:round/>
              <a:headEnd len="sm" w="sm" type="none"/>
              <a:tailEnd len="sm" w="sm" type="none"/>
            </a:ln>
          </p:spPr>
        </p:cxnSp>
        <p:sp>
          <p:nvSpPr>
            <p:cNvPr id="1156" name="Google Shape;1156;p27"/>
            <p:cNvSpPr/>
            <p:nvPr/>
          </p:nvSpPr>
          <p:spPr>
            <a:xfrm>
              <a:off x="4882504" y="1977106"/>
              <a:ext cx="124408" cy="124408"/>
            </a:xfrm>
            <a:prstGeom prst="ellipse">
              <a:avLst/>
            </a:prstGeom>
            <a:solidFill>
              <a:srgbClr val="C5B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157" name="Google Shape;1157;p27"/>
            <p:cNvSpPr/>
            <p:nvPr/>
          </p:nvSpPr>
          <p:spPr>
            <a:xfrm>
              <a:off x="5092693" y="1974408"/>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58" name="Google Shape;1158;p27"/>
            <p:cNvSpPr/>
            <p:nvPr/>
          </p:nvSpPr>
          <p:spPr>
            <a:xfrm>
              <a:off x="4882504" y="2231106"/>
              <a:ext cx="124408" cy="124408"/>
            </a:xfrm>
            <a:prstGeom prst="ellipse">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159" name="Google Shape;1159;p27"/>
            <p:cNvSpPr/>
            <p:nvPr/>
          </p:nvSpPr>
          <p:spPr>
            <a:xfrm>
              <a:off x="5092693" y="2228408"/>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60" name="Google Shape;1160;p27"/>
            <p:cNvSpPr/>
            <p:nvPr/>
          </p:nvSpPr>
          <p:spPr>
            <a:xfrm>
              <a:off x="4882504" y="2485105"/>
              <a:ext cx="124408" cy="124408"/>
            </a:xfrm>
            <a:prstGeom prst="ellipse">
              <a:avLst/>
            </a:prstGeom>
            <a:solidFill>
              <a:srgbClr val="B3F3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161" name="Google Shape;1161;p27"/>
            <p:cNvSpPr/>
            <p:nvPr/>
          </p:nvSpPr>
          <p:spPr>
            <a:xfrm>
              <a:off x="5092693" y="2482407"/>
              <a:ext cx="1147750"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US" sz="800">
                  <a:solidFill>
                    <a:schemeClr val="dk1"/>
                  </a:solidFill>
                  <a:latin typeface="Calibri"/>
                  <a:ea typeface="Calibri"/>
                  <a:cs typeface="Calibri"/>
                  <a:sym typeface="Calibri"/>
                </a:rPr>
                <a:t>Lorem ipsum dolor sit amet</a:t>
              </a:r>
              <a:endParaRPr sz="800">
                <a:solidFill>
                  <a:schemeClr val="dk1"/>
                </a:solidFill>
                <a:latin typeface="Calibri"/>
                <a:ea typeface="Calibri"/>
                <a:cs typeface="Calibri"/>
                <a:sym typeface="Calibri"/>
              </a:endParaRPr>
            </a:p>
          </p:txBody>
        </p:sp>
        <p:sp>
          <p:nvSpPr>
            <p:cNvPr id="1162" name="Google Shape;1162;p27"/>
            <p:cNvSpPr/>
            <p:nvPr/>
          </p:nvSpPr>
          <p:spPr>
            <a:xfrm>
              <a:off x="3756136" y="3456752"/>
              <a:ext cx="1086316" cy="473656"/>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b="1" lang="en-US" sz="1200">
                  <a:solidFill>
                    <a:schemeClr val="dk1"/>
                  </a:solidFill>
                  <a:latin typeface="Calibri"/>
                  <a:ea typeface="Calibri"/>
                  <a:cs typeface="Calibri"/>
                  <a:sym typeface="Calibri"/>
                </a:rPr>
                <a:t>Less Than</a:t>
              </a:r>
              <a:br>
                <a:rPr b="1" lang="en-US" sz="1200">
                  <a:solidFill>
                    <a:srgbClr val="3F3F3F"/>
                  </a:solidFill>
                  <a:latin typeface="Calibri"/>
                  <a:ea typeface="Calibri"/>
                  <a:cs typeface="Calibri"/>
                  <a:sym typeface="Calibri"/>
                </a:rPr>
              </a:br>
              <a:r>
                <a:rPr b="1" lang="en-US" sz="2400">
                  <a:solidFill>
                    <a:srgbClr val="E41165"/>
                  </a:solidFill>
                  <a:latin typeface="Calibri"/>
                  <a:ea typeface="Calibri"/>
                  <a:cs typeface="Calibri"/>
                  <a:sym typeface="Calibri"/>
                </a:rPr>
                <a:t>HALF</a:t>
              </a:r>
              <a:endParaRPr b="1" sz="1200">
                <a:solidFill>
                  <a:srgbClr val="E41165"/>
                </a:solidFill>
                <a:latin typeface="Calibri"/>
                <a:ea typeface="Calibri"/>
                <a:cs typeface="Calibri"/>
                <a:sym typeface="Calibri"/>
              </a:endParaRPr>
            </a:p>
          </p:txBody>
        </p:sp>
        <p:sp>
          <p:nvSpPr>
            <p:cNvPr id="1163" name="Google Shape;1163;p27"/>
            <p:cNvSpPr/>
            <p:nvPr/>
          </p:nvSpPr>
          <p:spPr>
            <a:xfrm>
              <a:off x="3968456" y="4020028"/>
              <a:ext cx="103505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dolor sit amet</a:t>
              </a:r>
              <a:endParaRPr b="1" sz="900">
                <a:solidFill>
                  <a:schemeClr val="dk1"/>
                </a:solidFill>
                <a:latin typeface="Calibri"/>
                <a:ea typeface="Calibri"/>
                <a:cs typeface="Calibri"/>
                <a:sym typeface="Calibri"/>
              </a:endParaRPr>
            </a:p>
          </p:txBody>
        </p:sp>
        <p:grpSp>
          <p:nvGrpSpPr>
            <p:cNvPr id="1164" name="Google Shape;1164;p27"/>
            <p:cNvGrpSpPr/>
            <p:nvPr/>
          </p:nvGrpSpPr>
          <p:grpSpPr>
            <a:xfrm>
              <a:off x="5174958" y="3563376"/>
              <a:ext cx="108945" cy="271812"/>
              <a:chOff x="217" y="1802"/>
              <a:chExt cx="99" cy="247"/>
            </a:xfrm>
          </p:grpSpPr>
          <p:sp>
            <p:nvSpPr>
              <p:cNvPr id="1165" name="Google Shape;1165;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66" name="Google Shape;1166;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67" name="Google Shape;1167;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68" name="Google Shape;1168;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69" name="Google Shape;1169;p27"/>
            <p:cNvGrpSpPr/>
            <p:nvPr/>
          </p:nvGrpSpPr>
          <p:grpSpPr>
            <a:xfrm>
              <a:off x="5760405" y="3341211"/>
              <a:ext cx="92710" cy="231306"/>
              <a:chOff x="217" y="1802"/>
              <a:chExt cx="99" cy="247"/>
            </a:xfrm>
          </p:grpSpPr>
          <p:sp>
            <p:nvSpPr>
              <p:cNvPr id="1170" name="Google Shape;1170;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1" name="Google Shape;1171;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2" name="Google Shape;1172;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3" name="Google Shape;1173;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74" name="Google Shape;1174;p27"/>
            <p:cNvGrpSpPr/>
            <p:nvPr/>
          </p:nvGrpSpPr>
          <p:grpSpPr>
            <a:xfrm>
              <a:off x="5450842" y="3369839"/>
              <a:ext cx="102234" cy="255068"/>
              <a:chOff x="217" y="1802"/>
              <a:chExt cx="99" cy="247"/>
            </a:xfrm>
          </p:grpSpPr>
          <p:sp>
            <p:nvSpPr>
              <p:cNvPr id="1175" name="Google Shape;1175;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6" name="Google Shape;1176;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7" name="Google Shape;1177;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78" name="Google Shape;1178;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79" name="Google Shape;1179;p27"/>
            <p:cNvGrpSpPr/>
            <p:nvPr/>
          </p:nvGrpSpPr>
          <p:grpSpPr>
            <a:xfrm>
              <a:off x="6019961" y="3417437"/>
              <a:ext cx="97472" cy="243187"/>
              <a:chOff x="217" y="1802"/>
              <a:chExt cx="99" cy="247"/>
            </a:xfrm>
          </p:grpSpPr>
          <p:sp>
            <p:nvSpPr>
              <p:cNvPr id="1180" name="Google Shape;1180;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1" name="Google Shape;1181;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2" name="Google Shape;1182;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3" name="Google Shape;1183;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84" name="Google Shape;1184;p27"/>
            <p:cNvGrpSpPr/>
            <p:nvPr/>
          </p:nvGrpSpPr>
          <p:grpSpPr>
            <a:xfrm>
              <a:off x="5922328" y="3793796"/>
              <a:ext cx="121285" cy="302599"/>
              <a:chOff x="217" y="1802"/>
              <a:chExt cx="99" cy="247"/>
            </a:xfrm>
          </p:grpSpPr>
          <p:sp>
            <p:nvSpPr>
              <p:cNvPr id="1185" name="Google Shape;1185;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6" name="Google Shape;1186;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7" name="Google Shape;1187;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88" name="Google Shape;1188;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89" name="Google Shape;1189;p27"/>
            <p:cNvGrpSpPr/>
            <p:nvPr/>
          </p:nvGrpSpPr>
          <p:grpSpPr>
            <a:xfrm>
              <a:off x="5584191" y="3893808"/>
              <a:ext cx="121285" cy="302599"/>
              <a:chOff x="217" y="1802"/>
              <a:chExt cx="99" cy="247"/>
            </a:xfrm>
          </p:grpSpPr>
          <p:sp>
            <p:nvSpPr>
              <p:cNvPr id="1190" name="Google Shape;1190;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1" name="Google Shape;1191;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2" name="Google Shape;1192;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3" name="Google Shape;1193;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94" name="Google Shape;1194;p27"/>
            <p:cNvGrpSpPr/>
            <p:nvPr/>
          </p:nvGrpSpPr>
          <p:grpSpPr>
            <a:xfrm>
              <a:off x="5267485" y="3798558"/>
              <a:ext cx="121285" cy="302599"/>
              <a:chOff x="217" y="1802"/>
              <a:chExt cx="99" cy="247"/>
            </a:xfrm>
          </p:grpSpPr>
          <p:sp>
            <p:nvSpPr>
              <p:cNvPr id="1195" name="Google Shape;1195;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6" name="Google Shape;1196;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7" name="Google Shape;1197;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198" name="Google Shape;1198;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199" name="Google Shape;1199;p27"/>
            <p:cNvGrpSpPr/>
            <p:nvPr/>
          </p:nvGrpSpPr>
          <p:grpSpPr>
            <a:xfrm>
              <a:off x="6139365" y="3594332"/>
              <a:ext cx="108945" cy="271812"/>
              <a:chOff x="217" y="1802"/>
              <a:chExt cx="99" cy="247"/>
            </a:xfrm>
          </p:grpSpPr>
          <p:sp>
            <p:nvSpPr>
              <p:cNvPr id="1200" name="Google Shape;1200;p27"/>
              <p:cNvSpPr/>
              <p:nvPr/>
            </p:nvSpPr>
            <p:spPr>
              <a:xfrm>
                <a:off x="240" y="1802"/>
                <a:ext cx="51" cy="57"/>
              </a:xfrm>
              <a:custGeom>
                <a:rect b="b" l="l" r="r" t="t"/>
                <a:pathLst>
                  <a:path extrusionOk="0" h="23" w="20">
                    <a:moveTo>
                      <a:pt x="10" y="23"/>
                    </a:moveTo>
                    <a:cubicBezTo>
                      <a:pt x="4" y="23"/>
                      <a:pt x="0" y="15"/>
                      <a:pt x="0" y="10"/>
                    </a:cubicBezTo>
                    <a:cubicBezTo>
                      <a:pt x="0" y="5"/>
                      <a:pt x="5" y="0"/>
                      <a:pt x="10" y="0"/>
                    </a:cubicBezTo>
                    <a:cubicBezTo>
                      <a:pt x="15" y="0"/>
                      <a:pt x="20" y="5"/>
                      <a:pt x="20" y="10"/>
                    </a:cubicBezTo>
                    <a:cubicBezTo>
                      <a:pt x="20" y="15"/>
                      <a:pt x="16" y="23"/>
                      <a:pt x="10" y="23"/>
                    </a:cubicBezTo>
                    <a:close/>
                    <a:moveTo>
                      <a:pt x="10" y="4"/>
                    </a:moveTo>
                    <a:cubicBezTo>
                      <a:pt x="6" y="4"/>
                      <a:pt x="3" y="7"/>
                      <a:pt x="3" y="10"/>
                    </a:cubicBezTo>
                    <a:cubicBezTo>
                      <a:pt x="3" y="14"/>
                      <a:pt x="7" y="20"/>
                      <a:pt x="10" y="20"/>
                    </a:cubicBezTo>
                    <a:cubicBezTo>
                      <a:pt x="13" y="20"/>
                      <a:pt x="17" y="14"/>
                      <a:pt x="17" y="10"/>
                    </a:cubicBezTo>
                    <a:cubicBezTo>
                      <a:pt x="17" y="7"/>
                      <a:pt x="14" y="4"/>
                      <a:pt x="10" y="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01" name="Google Shape;1201;p27"/>
              <p:cNvSpPr/>
              <p:nvPr/>
            </p:nvSpPr>
            <p:spPr>
              <a:xfrm>
                <a:off x="217" y="1863"/>
                <a:ext cx="99" cy="96"/>
              </a:xfrm>
              <a:custGeom>
                <a:rect b="b" l="l" r="r" t="t"/>
                <a:pathLst>
                  <a:path extrusionOk="0" h="39" w="39">
                    <a:moveTo>
                      <a:pt x="34" y="39"/>
                    </a:moveTo>
                    <a:cubicBezTo>
                      <a:pt x="31" y="39"/>
                      <a:pt x="29" y="36"/>
                      <a:pt x="29" y="33"/>
                    </a:cubicBezTo>
                    <a:cubicBezTo>
                      <a:pt x="29" y="13"/>
                      <a:pt x="29" y="13"/>
                      <a:pt x="29" y="13"/>
                    </a:cubicBezTo>
                    <a:cubicBezTo>
                      <a:pt x="29" y="12"/>
                      <a:pt x="29" y="11"/>
                      <a:pt x="30" y="11"/>
                    </a:cubicBezTo>
                    <a:cubicBezTo>
                      <a:pt x="31" y="11"/>
                      <a:pt x="32" y="12"/>
                      <a:pt x="32" y="13"/>
                    </a:cubicBezTo>
                    <a:cubicBezTo>
                      <a:pt x="32" y="33"/>
                      <a:pt x="32" y="33"/>
                      <a:pt x="32" y="33"/>
                    </a:cubicBezTo>
                    <a:cubicBezTo>
                      <a:pt x="32" y="35"/>
                      <a:pt x="33" y="36"/>
                      <a:pt x="34" y="36"/>
                    </a:cubicBezTo>
                    <a:cubicBezTo>
                      <a:pt x="35" y="36"/>
                      <a:pt x="36" y="35"/>
                      <a:pt x="36" y="33"/>
                    </a:cubicBezTo>
                    <a:cubicBezTo>
                      <a:pt x="36" y="5"/>
                      <a:pt x="36" y="5"/>
                      <a:pt x="36" y="5"/>
                    </a:cubicBezTo>
                    <a:cubicBezTo>
                      <a:pt x="36" y="4"/>
                      <a:pt x="36" y="3"/>
                      <a:pt x="35" y="3"/>
                    </a:cubicBezTo>
                    <a:cubicBezTo>
                      <a:pt x="4" y="3"/>
                      <a:pt x="4" y="3"/>
                      <a:pt x="4" y="3"/>
                    </a:cubicBezTo>
                    <a:cubicBezTo>
                      <a:pt x="3" y="3"/>
                      <a:pt x="3" y="4"/>
                      <a:pt x="3" y="5"/>
                    </a:cubicBezTo>
                    <a:cubicBezTo>
                      <a:pt x="3" y="33"/>
                      <a:pt x="3" y="33"/>
                      <a:pt x="3" y="33"/>
                    </a:cubicBezTo>
                    <a:cubicBezTo>
                      <a:pt x="3" y="35"/>
                      <a:pt x="4" y="36"/>
                      <a:pt x="5" y="36"/>
                    </a:cubicBezTo>
                    <a:cubicBezTo>
                      <a:pt x="6" y="36"/>
                      <a:pt x="7" y="35"/>
                      <a:pt x="7" y="33"/>
                    </a:cubicBezTo>
                    <a:cubicBezTo>
                      <a:pt x="7" y="13"/>
                      <a:pt x="7" y="13"/>
                      <a:pt x="7" y="13"/>
                    </a:cubicBezTo>
                    <a:cubicBezTo>
                      <a:pt x="7" y="12"/>
                      <a:pt x="8" y="11"/>
                      <a:pt x="9" y="11"/>
                    </a:cubicBezTo>
                    <a:cubicBezTo>
                      <a:pt x="10" y="11"/>
                      <a:pt x="10" y="12"/>
                      <a:pt x="10" y="13"/>
                    </a:cubicBezTo>
                    <a:cubicBezTo>
                      <a:pt x="10" y="33"/>
                      <a:pt x="10" y="33"/>
                      <a:pt x="10" y="33"/>
                    </a:cubicBezTo>
                    <a:cubicBezTo>
                      <a:pt x="10" y="36"/>
                      <a:pt x="8" y="39"/>
                      <a:pt x="5" y="39"/>
                    </a:cubicBezTo>
                    <a:cubicBezTo>
                      <a:pt x="2" y="39"/>
                      <a:pt x="0" y="36"/>
                      <a:pt x="0" y="33"/>
                    </a:cubicBezTo>
                    <a:cubicBezTo>
                      <a:pt x="0" y="5"/>
                      <a:pt x="0" y="5"/>
                      <a:pt x="0" y="5"/>
                    </a:cubicBezTo>
                    <a:cubicBezTo>
                      <a:pt x="0" y="2"/>
                      <a:pt x="2" y="0"/>
                      <a:pt x="4" y="0"/>
                    </a:cubicBezTo>
                    <a:cubicBezTo>
                      <a:pt x="35" y="0"/>
                      <a:pt x="35" y="0"/>
                      <a:pt x="35" y="0"/>
                    </a:cubicBezTo>
                    <a:cubicBezTo>
                      <a:pt x="37" y="0"/>
                      <a:pt x="39" y="2"/>
                      <a:pt x="39" y="5"/>
                    </a:cubicBezTo>
                    <a:cubicBezTo>
                      <a:pt x="39" y="33"/>
                      <a:pt x="39" y="33"/>
                      <a:pt x="39" y="33"/>
                    </a:cubicBezTo>
                    <a:cubicBezTo>
                      <a:pt x="39" y="36"/>
                      <a:pt x="37" y="39"/>
                      <a:pt x="34" y="39"/>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02" name="Google Shape;1202;p27"/>
              <p:cNvSpPr/>
              <p:nvPr/>
            </p:nvSpPr>
            <p:spPr>
              <a:xfrm>
                <a:off x="235" y="1942"/>
                <a:ext cx="36" cy="107"/>
              </a:xfrm>
              <a:custGeom>
                <a:rect b="b" l="l" r="r" t="t"/>
                <a:pathLst>
                  <a:path extrusionOk="0" h="44" w="14">
                    <a:moveTo>
                      <a:pt x="7" y="44"/>
                    </a:moveTo>
                    <a:cubicBezTo>
                      <a:pt x="3" y="44"/>
                      <a:pt x="0" y="41"/>
                      <a:pt x="0" y="37"/>
                    </a:cubicBezTo>
                    <a:cubicBezTo>
                      <a:pt x="0" y="1"/>
                      <a:pt x="0" y="1"/>
                      <a:pt x="0" y="1"/>
                    </a:cubicBezTo>
                    <a:cubicBezTo>
                      <a:pt x="0" y="0"/>
                      <a:pt x="1" y="0"/>
                      <a:pt x="2" y="0"/>
                    </a:cubicBezTo>
                    <a:cubicBezTo>
                      <a:pt x="3"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2"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03" name="Google Shape;1203;p27"/>
              <p:cNvSpPr/>
              <p:nvPr/>
            </p:nvSpPr>
            <p:spPr>
              <a:xfrm>
                <a:off x="263" y="1942"/>
                <a:ext cx="36" cy="107"/>
              </a:xfrm>
              <a:custGeom>
                <a:rect b="b" l="l" r="r" t="t"/>
                <a:pathLst>
                  <a:path extrusionOk="0" h="44" w="14">
                    <a:moveTo>
                      <a:pt x="7" y="44"/>
                    </a:moveTo>
                    <a:cubicBezTo>
                      <a:pt x="3" y="44"/>
                      <a:pt x="0" y="41"/>
                      <a:pt x="0" y="37"/>
                    </a:cubicBezTo>
                    <a:cubicBezTo>
                      <a:pt x="0" y="1"/>
                      <a:pt x="0" y="1"/>
                      <a:pt x="0" y="1"/>
                    </a:cubicBezTo>
                    <a:cubicBezTo>
                      <a:pt x="0" y="0"/>
                      <a:pt x="1" y="0"/>
                      <a:pt x="1" y="0"/>
                    </a:cubicBezTo>
                    <a:cubicBezTo>
                      <a:pt x="2" y="0"/>
                      <a:pt x="3" y="0"/>
                      <a:pt x="3" y="1"/>
                    </a:cubicBezTo>
                    <a:cubicBezTo>
                      <a:pt x="3" y="37"/>
                      <a:pt x="3" y="37"/>
                      <a:pt x="3" y="37"/>
                    </a:cubicBezTo>
                    <a:cubicBezTo>
                      <a:pt x="3" y="39"/>
                      <a:pt x="5" y="41"/>
                      <a:pt x="7" y="41"/>
                    </a:cubicBezTo>
                    <a:cubicBezTo>
                      <a:pt x="9" y="41"/>
                      <a:pt x="11" y="39"/>
                      <a:pt x="11" y="37"/>
                    </a:cubicBezTo>
                    <a:cubicBezTo>
                      <a:pt x="11" y="1"/>
                      <a:pt x="11" y="1"/>
                      <a:pt x="11" y="1"/>
                    </a:cubicBezTo>
                    <a:cubicBezTo>
                      <a:pt x="11" y="0"/>
                      <a:pt x="11" y="0"/>
                      <a:pt x="12" y="0"/>
                    </a:cubicBezTo>
                    <a:cubicBezTo>
                      <a:pt x="13" y="0"/>
                      <a:pt x="14" y="0"/>
                      <a:pt x="14" y="1"/>
                    </a:cubicBezTo>
                    <a:cubicBezTo>
                      <a:pt x="14" y="37"/>
                      <a:pt x="14" y="37"/>
                      <a:pt x="14" y="37"/>
                    </a:cubicBezTo>
                    <a:cubicBezTo>
                      <a:pt x="14" y="41"/>
                      <a:pt x="11" y="44"/>
                      <a:pt x="7" y="44"/>
                    </a:cubicBez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1204" name="Google Shape;1204;p27"/>
            <p:cNvSpPr/>
            <p:nvPr/>
          </p:nvSpPr>
          <p:spPr>
            <a:xfrm>
              <a:off x="2662553" y="3732551"/>
              <a:ext cx="1035051"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900">
                  <a:solidFill>
                    <a:schemeClr val="dk1"/>
                  </a:solidFill>
                  <a:latin typeface="Calibri"/>
                  <a:ea typeface="Calibri"/>
                  <a:cs typeface="Calibri"/>
                  <a:sym typeface="Calibri"/>
                </a:rPr>
                <a:t>Lorem ipsum dolor sit amet</a:t>
              </a:r>
              <a:endParaRPr b="1" sz="900">
                <a:solidFill>
                  <a:schemeClr val="dk1"/>
                </a:solidFill>
                <a:latin typeface="Calibri"/>
                <a:ea typeface="Calibri"/>
                <a:cs typeface="Calibri"/>
                <a:sym typeface="Calibri"/>
              </a:endParaRPr>
            </a:p>
          </p:txBody>
        </p:sp>
        <p:grpSp>
          <p:nvGrpSpPr>
            <p:cNvPr id="1205" name="Google Shape;1205;p27"/>
            <p:cNvGrpSpPr/>
            <p:nvPr/>
          </p:nvGrpSpPr>
          <p:grpSpPr>
            <a:xfrm>
              <a:off x="2033590" y="3526928"/>
              <a:ext cx="465137" cy="838200"/>
              <a:chOff x="1260" y="2313"/>
              <a:chExt cx="293" cy="528"/>
            </a:xfrm>
          </p:grpSpPr>
          <p:cxnSp>
            <p:nvCxnSpPr>
              <p:cNvPr id="1206" name="Google Shape;1206;p27"/>
              <p:cNvCxnSpPr/>
              <p:nvPr/>
            </p:nvCxnSpPr>
            <p:spPr>
              <a:xfrm>
                <a:off x="1267" y="2721"/>
                <a:ext cx="282" cy="0"/>
              </a:xfrm>
              <a:prstGeom prst="straightConnector1">
                <a:avLst/>
              </a:prstGeom>
              <a:noFill/>
              <a:ln cap="flat" cmpd="sng" w="12700">
                <a:solidFill>
                  <a:srgbClr val="F03782"/>
                </a:solidFill>
                <a:prstDash val="solid"/>
                <a:round/>
                <a:headEnd len="med" w="med" type="none"/>
                <a:tailEnd len="med" w="med" type="none"/>
              </a:ln>
            </p:spPr>
          </p:cxnSp>
          <p:cxnSp>
            <p:nvCxnSpPr>
              <p:cNvPr id="1207" name="Google Shape;1207;p27"/>
              <p:cNvCxnSpPr/>
              <p:nvPr/>
            </p:nvCxnSpPr>
            <p:spPr>
              <a:xfrm>
                <a:off x="1389" y="2778"/>
                <a:ext cx="39" cy="0"/>
              </a:xfrm>
              <a:prstGeom prst="straightConnector1">
                <a:avLst/>
              </a:prstGeom>
              <a:noFill/>
              <a:ln cap="rnd" cmpd="sng" w="12700">
                <a:solidFill>
                  <a:srgbClr val="F03782"/>
                </a:solidFill>
                <a:prstDash val="solid"/>
                <a:round/>
                <a:headEnd len="med" w="med" type="none"/>
                <a:tailEnd len="med" w="med" type="none"/>
              </a:ln>
            </p:spPr>
          </p:cxnSp>
          <p:sp>
            <p:nvSpPr>
              <p:cNvPr id="1208" name="Google Shape;1208;p27"/>
              <p:cNvSpPr/>
              <p:nvPr/>
            </p:nvSpPr>
            <p:spPr>
              <a:xfrm>
                <a:off x="1260" y="2313"/>
                <a:ext cx="293" cy="528"/>
              </a:xfrm>
              <a:custGeom>
                <a:rect b="b" l="l" r="r" t="t"/>
                <a:pathLst>
                  <a:path extrusionOk="0" h="243" w="134">
                    <a:moveTo>
                      <a:pt x="12" y="0"/>
                    </a:moveTo>
                    <a:cubicBezTo>
                      <a:pt x="122" y="0"/>
                      <a:pt x="122" y="0"/>
                      <a:pt x="122" y="0"/>
                    </a:cubicBezTo>
                    <a:cubicBezTo>
                      <a:pt x="129" y="0"/>
                      <a:pt x="134" y="6"/>
                      <a:pt x="134" y="13"/>
                    </a:cubicBezTo>
                    <a:cubicBezTo>
                      <a:pt x="134" y="231"/>
                      <a:pt x="134" y="231"/>
                      <a:pt x="134" y="231"/>
                    </a:cubicBezTo>
                    <a:cubicBezTo>
                      <a:pt x="134" y="237"/>
                      <a:pt x="129" y="243"/>
                      <a:pt x="122" y="243"/>
                    </a:cubicBezTo>
                    <a:cubicBezTo>
                      <a:pt x="12" y="243"/>
                      <a:pt x="12" y="243"/>
                      <a:pt x="12" y="243"/>
                    </a:cubicBezTo>
                    <a:cubicBezTo>
                      <a:pt x="6" y="243"/>
                      <a:pt x="0" y="237"/>
                      <a:pt x="0" y="231"/>
                    </a:cubicBezTo>
                    <a:cubicBezTo>
                      <a:pt x="0" y="13"/>
                      <a:pt x="0" y="13"/>
                      <a:pt x="0" y="13"/>
                    </a:cubicBezTo>
                    <a:cubicBezTo>
                      <a:pt x="0" y="6"/>
                      <a:pt x="6" y="0"/>
                      <a:pt x="12" y="0"/>
                    </a:cubicBezTo>
                    <a:close/>
                  </a:path>
                </a:pathLst>
              </a:custGeom>
              <a:noFill/>
              <a:ln cap="flat" cmpd="sng" w="12700">
                <a:solidFill>
                  <a:srgbClr val="F0378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1209" name="Google Shape;1209;p27"/>
            <p:cNvSpPr/>
            <p:nvPr/>
          </p:nvSpPr>
          <p:spPr>
            <a:xfrm>
              <a:off x="2062577" y="3697779"/>
              <a:ext cx="407163"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83</a:t>
              </a:r>
              <a:r>
                <a:rPr b="1"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8"/>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Iconography style</a:t>
            </a:r>
            <a:endParaRPr/>
          </a:p>
        </p:txBody>
      </p:sp>
      <p:sp>
        <p:nvSpPr>
          <p:cNvPr id="1215" name="Google Shape;1215;p28"/>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1216" name="Google Shape;1216;p28"/>
          <p:cNvGrpSpPr/>
          <p:nvPr/>
        </p:nvGrpSpPr>
        <p:grpSpPr>
          <a:xfrm>
            <a:off x="241253" y="1039132"/>
            <a:ext cx="4454514" cy="2227266"/>
            <a:chOff x="1460565" y="842963"/>
            <a:chExt cx="6302533" cy="3134862"/>
          </a:xfrm>
        </p:grpSpPr>
        <p:grpSp>
          <p:nvGrpSpPr>
            <p:cNvPr id="1217" name="Google Shape;1217;p28"/>
            <p:cNvGrpSpPr/>
            <p:nvPr/>
          </p:nvGrpSpPr>
          <p:grpSpPr>
            <a:xfrm>
              <a:off x="4193001" y="2684481"/>
              <a:ext cx="745805" cy="594210"/>
              <a:chOff x="2534" y="1292"/>
              <a:chExt cx="674" cy="537"/>
            </a:xfrm>
          </p:grpSpPr>
          <p:sp>
            <p:nvSpPr>
              <p:cNvPr id="1218" name="Google Shape;1218;p28"/>
              <p:cNvSpPr/>
              <p:nvPr/>
            </p:nvSpPr>
            <p:spPr>
              <a:xfrm>
                <a:off x="2787" y="1563"/>
                <a:ext cx="421" cy="266"/>
              </a:xfrm>
              <a:custGeom>
                <a:rect b="b" l="l" r="r" t="t"/>
                <a:pathLst>
                  <a:path extrusionOk="0" h="111" w="176">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19" name="Google Shape;1219;p28"/>
              <p:cNvSpPr/>
              <p:nvPr/>
            </p:nvSpPr>
            <p:spPr>
              <a:xfrm>
                <a:off x="2534" y="1292"/>
                <a:ext cx="422" cy="450"/>
              </a:xfrm>
              <a:custGeom>
                <a:rect b="b" l="l" r="r" t="t"/>
                <a:pathLst>
                  <a:path extrusionOk="0" h="188" w="176">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20" name="Google Shape;1220;p28"/>
              <p:cNvCxnSpPr/>
              <p:nvPr/>
            </p:nvCxnSpPr>
            <p:spPr>
              <a:xfrm>
                <a:off x="2745" y="1292"/>
                <a:ext cx="0" cy="120"/>
              </a:xfrm>
              <a:prstGeom prst="straightConnector1">
                <a:avLst/>
              </a:prstGeom>
              <a:noFill/>
              <a:ln cap="rnd" cmpd="sng" w="15875">
                <a:solidFill>
                  <a:srgbClr val="FFFFFF"/>
                </a:solidFill>
                <a:prstDash val="solid"/>
                <a:round/>
                <a:headEnd len="med" w="med" type="none"/>
                <a:tailEnd len="med" w="med" type="none"/>
              </a:ln>
            </p:spPr>
          </p:cxnSp>
          <p:cxnSp>
            <p:nvCxnSpPr>
              <p:cNvPr id="1221" name="Google Shape;1221;p28"/>
              <p:cNvCxnSpPr/>
              <p:nvPr/>
            </p:nvCxnSpPr>
            <p:spPr>
              <a:xfrm rot="10800000">
                <a:off x="2536" y="1412"/>
                <a:ext cx="417" cy="0"/>
              </a:xfrm>
              <a:prstGeom prst="straightConnector1">
                <a:avLst/>
              </a:prstGeom>
              <a:noFill/>
              <a:ln cap="rnd" cmpd="sng" w="15875">
                <a:solidFill>
                  <a:srgbClr val="FFFFFF"/>
                </a:solidFill>
                <a:prstDash val="solid"/>
                <a:round/>
                <a:headEnd len="med" w="med" type="none"/>
                <a:tailEnd len="med" w="med" type="none"/>
              </a:ln>
            </p:spPr>
          </p:cxnSp>
        </p:grpSp>
        <p:grpSp>
          <p:nvGrpSpPr>
            <p:cNvPr id="1222" name="Google Shape;1222;p28"/>
            <p:cNvGrpSpPr/>
            <p:nvPr/>
          </p:nvGrpSpPr>
          <p:grpSpPr>
            <a:xfrm>
              <a:off x="2890250" y="2626604"/>
              <a:ext cx="484407" cy="337281"/>
              <a:chOff x="1791" y="1833"/>
              <a:chExt cx="349" cy="243"/>
            </a:xfrm>
          </p:grpSpPr>
          <p:sp>
            <p:nvSpPr>
              <p:cNvPr id="1223" name="Google Shape;1223;p28"/>
              <p:cNvSpPr/>
              <p:nvPr/>
            </p:nvSpPr>
            <p:spPr>
              <a:xfrm>
                <a:off x="1829" y="2015"/>
                <a:ext cx="61" cy="61"/>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24" name="Google Shape;1224;p28"/>
              <p:cNvSpPr/>
              <p:nvPr/>
            </p:nvSpPr>
            <p:spPr>
              <a:xfrm>
                <a:off x="2041" y="2015"/>
                <a:ext cx="61" cy="61"/>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25" name="Google Shape;1225;p28"/>
              <p:cNvSpPr/>
              <p:nvPr/>
            </p:nvSpPr>
            <p:spPr>
              <a:xfrm>
                <a:off x="1791" y="1833"/>
                <a:ext cx="349" cy="212"/>
              </a:xfrm>
              <a:custGeom>
                <a:rect b="b" l="l" r="r" t="t"/>
                <a:pathLst>
                  <a:path extrusionOk="0" h="126" w="208">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26" name="Google Shape;1226;p28"/>
              <p:cNvCxnSpPr/>
              <p:nvPr/>
            </p:nvCxnSpPr>
            <p:spPr>
              <a:xfrm>
                <a:off x="1890" y="2045"/>
                <a:ext cx="151" cy="0"/>
              </a:xfrm>
              <a:prstGeom prst="straightConnector1">
                <a:avLst/>
              </a:prstGeom>
              <a:noFill/>
              <a:ln cap="rnd" cmpd="sng" w="15875">
                <a:solidFill>
                  <a:srgbClr val="FFFFFF"/>
                </a:solidFill>
                <a:prstDash val="solid"/>
                <a:round/>
                <a:headEnd len="med" w="med" type="none"/>
                <a:tailEnd len="med" w="med" type="none"/>
              </a:ln>
            </p:spPr>
          </p:cxnSp>
          <p:cxnSp>
            <p:nvCxnSpPr>
              <p:cNvPr id="1227" name="Google Shape;1227;p28"/>
              <p:cNvCxnSpPr/>
              <p:nvPr/>
            </p:nvCxnSpPr>
            <p:spPr>
              <a:xfrm>
                <a:off x="1927" y="1863"/>
                <a:ext cx="0" cy="152"/>
              </a:xfrm>
              <a:prstGeom prst="straightConnector1">
                <a:avLst/>
              </a:prstGeom>
              <a:noFill/>
              <a:ln cap="rnd" cmpd="sng" w="15875">
                <a:solidFill>
                  <a:srgbClr val="FFFFFF"/>
                </a:solidFill>
                <a:prstDash val="solid"/>
                <a:round/>
                <a:headEnd len="med" w="med" type="none"/>
                <a:tailEnd len="med" w="med" type="none"/>
              </a:ln>
            </p:spPr>
          </p:cxnSp>
          <p:cxnSp>
            <p:nvCxnSpPr>
              <p:cNvPr id="1228" name="Google Shape;1228;p28"/>
              <p:cNvCxnSpPr/>
              <p:nvPr/>
            </p:nvCxnSpPr>
            <p:spPr>
              <a:xfrm>
                <a:off x="1791" y="2000"/>
                <a:ext cx="23" cy="0"/>
              </a:xfrm>
              <a:prstGeom prst="straightConnector1">
                <a:avLst/>
              </a:prstGeom>
              <a:noFill/>
              <a:ln cap="rnd" cmpd="sng" w="15875">
                <a:solidFill>
                  <a:srgbClr val="FFFFFF"/>
                </a:solidFill>
                <a:prstDash val="solid"/>
                <a:round/>
                <a:headEnd len="med" w="med" type="none"/>
                <a:tailEnd len="med" w="med" type="none"/>
              </a:ln>
            </p:spPr>
          </p:cxnSp>
          <p:cxnSp>
            <p:nvCxnSpPr>
              <p:cNvPr id="1229" name="Google Shape;1229;p28"/>
              <p:cNvCxnSpPr/>
              <p:nvPr/>
            </p:nvCxnSpPr>
            <p:spPr>
              <a:xfrm>
                <a:off x="1845" y="1939"/>
                <a:ext cx="82" cy="0"/>
              </a:xfrm>
              <a:prstGeom prst="straightConnector1">
                <a:avLst/>
              </a:prstGeom>
              <a:noFill/>
              <a:ln cap="rnd" cmpd="sng" w="15875">
                <a:solidFill>
                  <a:srgbClr val="FFFFFF"/>
                </a:solidFill>
                <a:prstDash val="solid"/>
                <a:round/>
                <a:headEnd len="med" w="med" type="none"/>
                <a:tailEnd len="med" w="med" type="none"/>
              </a:ln>
            </p:spPr>
          </p:cxnSp>
        </p:grpSp>
        <p:grpSp>
          <p:nvGrpSpPr>
            <p:cNvPr id="1230" name="Google Shape;1230;p28"/>
            <p:cNvGrpSpPr/>
            <p:nvPr/>
          </p:nvGrpSpPr>
          <p:grpSpPr>
            <a:xfrm>
              <a:off x="3630049" y="1405174"/>
              <a:ext cx="476080" cy="495511"/>
              <a:chOff x="2324" y="953"/>
              <a:chExt cx="343" cy="357"/>
            </a:xfrm>
          </p:grpSpPr>
          <p:sp>
            <p:nvSpPr>
              <p:cNvPr id="1231" name="Google Shape;1231;p28"/>
              <p:cNvSpPr/>
              <p:nvPr/>
            </p:nvSpPr>
            <p:spPr>
              <a:xfrm>
                <a:off x="2324" y="1233"/>
                <a:ext cx="343" cy="47"/>
              </a:xfrm>
              <a:custGeom>
                <a:rect b="b" l="l" r="r" t="t"/>
                <a:pathLst>
                  <a:path extrusionOk="0" h="28" w="204">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32" name="Google Shape;1232;p28"/>
              <p:cNvSpPr/>
              <p:nvPr/>
            </p:nvSpPr>
            <p:spPr>
              <a:xfrm>
                <a:off x="2591" y="1000"/>
                <a:ext cx="76" cy="233"/>
              </a:xfrm>
              <a:custGeom>
                <a:rect b="b" l="l" r="r" t="t"/>
                <a:pathLst>
                  <a:path extrusionOk="0" h="139" w="45">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33" name="Google Shape;1233;p28"/>
              <p:cNvSpPr/>
              <p:nvPr/>
            </p:nvSpPr>
            <p:spPr>
              <a:xfrm>
                <a:off x="2591" y="1032"/>
                <a:ext cx="52" cy="47"/>
              </a:xfrm>
              <a:custGeom>
                <a:rect b="b" l="l" r="r" t="t"/>
                <a:pathLst>
                  <a:path extrusionOk="0" h="47" w="52">
                    <a:moveTo>
                      <a:pt x="0" y="0"/>
                    </a:moveTo>
                    <a:lnTo>
                      <a:pt x="52" y="0"/>
                    </a:lnTo>
                    <a:lnTo>
                      <a:pt x="52" y="47"/>
                    </a:lnTo>
                    <a:lnTo>
                      <a:pt x="0" y="47"/>
                    </a:lnTo>
                  </a:path>
                </a:pathLst>
              </a:custGeom>
              <a:noFill/>
              <a:ln cap="rnd" cmpd="sng" w="1587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34" name="Google Shape;1234;p28"/>
              <p:cNvCxnSpPr/>
              <p:nvPr/>
            </p:nvCxnSpPr>
            <p:spPr>
              <a:xfrm rot="10800000">
                <a:off x="2667" y="970"/>
                <a:ext cx="0" cy="69"/>
              </a:xfrm>
              <a:prstGeom prst="straightConnector1">
                <a:avLst/>
              </a:prstGeom>
              <a:noFill/>
              <a:ln cap="rnd" cmpd="sng" w="15875">
                <a:solidFill>
                  <a:srgbClr val="FFFFFF"/>
                </a:solidFill>
                <a:prstDash val="solid"/>
                <a:round/>
                <a:headEnd len="med" w="med" type="none"/>
                <a:tailEnd len="med" w="med" type="none"/>
              </a:ln>
            </p:spPr>
          </p:cxnSp>
          <p:cxnSp>
            <p:nvCxnSpPr>
              <p:cNvPr id="1235" name="Google Shape;1235;p28"/>
              <p:cNvCxnSpPr/>
              <p:nvPr/>
            </p:nvCxnSpPr>
            <p:spPr>
              <a:xfrm>
                <a:off x="2339" y="1171"/>
                <a:ext cx="252" cy="0"/>
              </a:xfrm>
              <a:prstGeom prst="straightConnector1">
                <a:avLst/>
              </a:prstGeom>
              <a:noFill/>
              <a:ln cap="rnd" cmpd="sng" w="15875">
                <a:solidFill>
                  <a:srgbClr val="FFFFFF"/>
                </a:solidFill>
                <a:prstDash val="solid"/>
                <a:round/>
                <a:headEnd len="med" w="med" type="none"/>
                <a:tailEnd len="med" w="med" type="none"/>
              </a:ln>
            </p:spPr>
          </p:cxnSp>
          <p:cxnSp>
            <p:nvCxnSpPr>
              <p:cNvPr id="1236" name="Google Shape;1236;p28"/>
              <p:cNvCxnSpPr/>
              <p:nvPr/>
            </p:nvCxnSpPr>
            <p:spPr>
              <a:xfrm>
                <a:off x="2473" y="1109"/>
                <a:ext cx="0" cy="124"/>
              </a:xfrm>
              <a:prstGeom prst="straightConnector1">
                <a:avLst/>
              </a:prstGeom>
              <a:noFill/>
              <a:ln cap="rnd" cmpd="sng" w="15875">
                <a:solidFill>
                  <a:srgbClr val="FFFFFF"/>
                </a:solidFill>
                <a:prstDash val="solid"/>
                <a:round/>
                <a:headEnd len="med" w="med" type="none"/>
                <a:tailEnd len="med" w="med" type="none"/>
              </a:ln>
            </p:spPr>
          </p:cxnSp>
          <p:cxnSp>
            <p:nvCxnSpPr>
              <p:cNvPr id="1237" name="Google Shape;1237;p28"/>
              <p:cNvCxnSpPr/>
              <p:nvPr/>
            </p:nvCxnSpPr>
            <p:spPr>
              <a:xfrm>
                <a:off x="2532" y="1171"/>
                <a:ext cx="0" cy="62"/>
              </a:xfrm>
              <a:prstGeom prst="straightConnector1">
                <a:avLst/>
              </a:prstGeom>
              <a:noFill/>
              <a:ln cap="rnd" cmpd="sng" w="15875">
                <a:solidFill>
                  <a:srgbClr val="FFFFFF"/>
                </a:solidFill>
                <a:prstDash val="solid"/>
                <a:round/>
                <a:headEnd len="med" w="med" type="none"/>
                <a:tailEnd len="med" w="med" type="none"/>
              </a:ln>
            </p:spPr>
          </p:cxnSp>
          <p:cxnSp>
            <p:nvCxnSpPr>
              <p:cNvPr id="1238" name="Google Shape;1238;p28"/>
              <p:cNvCxnSpPr/>
              <p:nvPr/>
            </p:nvCxnSpPr>
            <p:spPr>
              <a:xfrm>
                <a:off x="2398" y="1109"/>
                <a:ext cx="0" cy="62"/>
              </a:xfrm>
              <a:prstGeom prst="straightConnector1">
                <a:avLst/>
              </a:prstGeom>
              <a:noFill/>
              <a:ln cap="rnd" cmpd="sng" w="15875">
                <a:solidFill>
                  <a:srgbClr val="FFFFFF"/>
                </a:solidFill>
                <a:prstDash val="solid"/>
                <a:round/>
                <a:headEnd len="med" w="med" type="none"/>
                <a:tailEnd len="med" w="med" type="none"/>
              </a:ln>
            </p:spPr>
          </p:cxnSp>
          <p:sp>
            <p:nvSpPr>
              <p:cNvPr id="1239" name="Google Shape;1239;p28"/>
              <p:cNvSpPr/>
              <p:nvPr/>
            </p:nvSpPr>
            <p:spPr>
              <a:xfrm>
                <a:off x="2357" y="1292"/>
                <a:ext cx="68" cy="18"/>
              </a:xfrm>
              <a:custGeom>
                <a:rect b="b" l="l" r="r" t="t"/>
                <a:pathLst>
                  <a:path extrusionOk="0" h="11" w="40">
                    <a:moveTo>
                      <a:pt x="40" y="0"/>
                    </a:moveTo>
                    <a:cubicBezTo>
                      <a:pt x="35" y="7"/>
                      <a:pt x="28" y="11"/>
                      <a:pt x="20" y="11"/>
                    </a:cubicBezTo>
                    <a:cubicBezTo>
                      <a:pt x="12"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0" name="Google Shape;1240;p28"/>
              <p:cNvSpPr/>
              <p:nvPr/>
            </p:nvSpPr>
            <p:spPr>
              <a:xfrm>
                <a:off x="2425" y="1292"/>
                <a:ext cx="67" cy="18"/>
              </a:xfrm>
              <a:custGeom>
                <a:rect b="b" l="l" r="r" t="t"/>
                <a:pathLst>
                  <a:path extrusionOk="0" h="11" w="40">
                    <a:moveTo>
                      <a:pt x="40" y="0"/>
                    </a:moveTo>
                    <a:cubicBezTo>
                      <a:pt x="35" y="7"/>
                      <a:pt x="28" y="11"/>
                      <a:pt x="20" y="11"/>
                    </a:cubicBezTo>
                    <a:cubicBezTo>
                      <a:pt x="12"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1" name="Google Shape;1241;p28"/>
              <p:cNvSpPr/>
              <p:nvPr/>
            </p:nvSpPr>
            <p:spPr>
              <a:xfrm>
                <a:off x="2492" y="1292"/>
                <a:ext cx="65" cy="18"/>
              </a:xfrm>
              <a:custGeom>
                <a:rect b="b" l="l" r="r" t="t"/>
                <a:pathLst>
                  <a:path extrusionOk="0" h="11" w="39">
                    <a:moveTo>
                      <a:pt x="39" y="0"/>
                    </a:moveTo>
                    <a:cubicBezTo>
                      <a:pt x="35" y="7"/>
                      <a:pt x="28" y="11"/>
                      <a:pt x="19" y="11"/>
                    </a:cubicBezTo>
                    <a:cubicBezTo>
                      <a:pt x="11"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2" name="Google Shape;1242;p28"/>
              <p:cNvSpPr/>
              <p:nvPr/>
            </p:nvSpPr>
            <p:spPr>
              <a:xfrm>
                <a:off x="2557" y="1292"/>
                <a:ext cx="68" cy="18"/>
              </a:xfrm>
              <a:custGeom>
                <a:rect b="b" l="l" r="r" t="t"/>
                <a:pathLst>
                  <a:path extrusionOk="0" h="11" w="40">
                    <a:moveTo>
                      <a:pt x="40" y="0"/>
                    </a:moveTo>
                    <a:cubicBezTo>
                      <a:pt x="36" y="7"/>
                      <a:pt x="28" y="11"/>
                      <a:pt x="20" y="11"/>
                    </a:cubicBezTo>
                    <a:cubicBezTo>
                      <a:pt x="12" y="11"/>
                      <a:pt x="5"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3" name="Google Shape;1243;p28"/>
              <p:cNvSpPr/>
              <p:nvPr/>
            </p:nvSpPr>
            <p:spPr>
              <a:xfrm>
                <a:off x="2625" y="1292"/>
                <a:ext cx="33" cy="18"/>
              </a:xfrm>
              <a:custGeom>
                <a:rect b="b" l="l" r="r" t="t"/>
                <a:pathLst>
                  <a:path extrusionOk="0" h="11" w="20">
                    <a:moveTo>
                      <a:pt x="20" y="11"/>
                    </a:moveTo>
                    <a:cubicBezTo>
                      <a:pt x="12" y="11"/>
                      <a:pt x="5"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4" name="Google Shape;1244;p28"/>
              <p:cNvSpPr/>
              <p:nvPr/>
            </p:nvSpPr>
            <p:spPr>
              <a:xfrm>
                <a:off x="2324" y="1292"/>
                <a:ext cx="33" cy="18"/>
              </a:xfrm>
              <a:custGeom>
                <a:rect b="b" l="l" r="r" t="t"/>
                <a:pathLst>
                  <a:path extrusionOk="0" h="11" w="20">
                    <a:moveTo>
                      <a:pt x="20" y="0"/>
                    </a:moveTo>
                    <a:cubicBezTo>
                      <a:pt x="16" y="7"/>
                      <a:pt x="8" y="11"/>
                      <a:pt x="0" y="11"/>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45" name="Google Shape;1245;p28"/>
              <p:cNvCxnSpPr/>
              <p:nvPr/>
            </p:nvCxnSpPr>
            <p:spPr>
              <a:xfrm>
                <a:off x="2435" y="962"/>
                <a:ext cx="1" cy="75"/>
              </a:xfrm>
              <a:prstGeom prst="straightConnector1">
                <a:avLst/>
              </a:prstGeom>
              <a:noFill/>
              <a:ln cap="rnd" cmpd="sng" w="15875">
                <a:solidFill>
                  <a:srgbClr val="FFFFFF"/>
                </a:solidFill>
                <a:prstDash val="solid"/>
                <a:round/>
                <a:headEnd len="med" w="med" type="none"/>
                <a:tailEnd len="med" w="med" type="none"/>
              </a:ln>
            </p:spPr>
          </p:cxnSp>
          <p:sp>
            <p:nvSpPr>
              <p:cNvPr id="1246" name="Google Shape;1246;p28"/>
              <p:cNvSpPr/>
              <p:nvPr/>
            </p:nvSpPr>
            <p:spPr>
              <a:xfrm>
                <a:off x="2419" y="1035"/>
                <a:ext cx="32" cy="27"/>
              </a:xfrm>
              <a:custGeom>
                <a:rect b="b" l="l" r="r" t="t"/>
                <a:pathLst>
                  <a:path extrusionOk="0" h="16" w="19">
                    <a:moveTo>
                      <a:pt x="3" y="16"/>
                    </a:moveTo>
                    <a:cubicBezTo>
                      <a:pt x="0" y="13"/>
                      <a:pt x="0" y="7"/>
                      <a:pt x="3" y="3"/>
                    </a:cubicBezTo>
                    <a:cubicBezTo>
                      <a:pt x="7" y="0"/>
                      <a:pt x="12" y="0"/>
                      <a:pt x="16" y="3"/>
                    </a:cubicBezTo>
                    <a:cubicBezTo>
                      <a:pt x="19" y="7"/>
                      <a:pt x="19" y="12"/>
                      <a:pt x="16" y="16"/>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47" name="Google Shape;1247;p28"/>
              <p:cNvSpPr/>
              <p:nvPr/>
            </p:nvSpPr>
            <p:spPr>
              <a:xfrm>
                <a:off x="2339" y="953"/>
                <a:ext cx="252" cy="280"/>
              </a:xfrm>
              <a:custGeom>
                <a:rect b="b" l="l" r="r" t="t"/>
                <a:pathLst>
                  <a:path extrusionOk="0" h="167" w="15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248" name="Google Shape;1248;p28"/>
            <p:cNvGrpSpPr/>
            <p:nvPr/>
          </p:nvGrpSpPr>
          <p:grpSpPr>
            <a:xfrm>
              <a:off x="4970844" y="1147008"/>
              <a:ext cx="469139" cy="470528"/>
              <a:chOff x="3290" y="767"/>
              <a:chExt cx="338" cy="339"/>
            </a:xfrm>
          </p:grpSpPr>
          <p:sp>
            <p:nvSpPr>
              <p:cNvPr id="1249" name="Google Shape;1249;p28"/>
              <p:cNvSpPr/>
              <p:nvPr/>
            </p:nvSpPr>
            <p:spPr>
              <a:xfrm>
                <a:off x="3306" y="869"/>
                <a:ext cx="61" cy="126"/>
              </a:xfrm>
              <a:custGeom>
                <a:rect b="b" l="l" r="r" t="t"/>
                <a:pathLst>
                  <a:path extrusionOk="0" h="75" w="36">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50" name="Google Shape;1250;p28"/>
              <p:cNvSpPr/>
              <p:nvPr/>
            </p:nvSpPr>
            <p:spPr>
              <a:xfrm>
                <a:off x="3512" y="884"/>
                <a:ext cx="58" cy="222"/>
              </a:xfrm>
              <a:custGeom>
                <a:rect b="b" l="l" r="r" t="t"/>
                <a:pathLst>
                  <a:path extrusionOk="0" h="132" w="35">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51" name="Google Shape;1251;p28"/>
              <p:cNvSpPr/>
              <p:nvPr/>
            </p:nvSpPr>
            <p:spPr>
              <a:xfrm>
                <a:off x="3290" y="839"/>
                <a:ext cx="206" cy="30"/>
              </a:xfrm>
              <a:custGeom>
                <a:rect b="b" l="l" r="r" t="t"/>
                <a:pathLst>
                  <a:path extrusionOk="0" h="18" w="123">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52" name="Google Shape;1252;p28"/>
              <p:cNvSpPr/>
              <p:nvPr/>
            </p:nvSpPr>
            <p:spPr>
              <a:xfrm>
                <a:off x="3496" y="767"/>
                <a:ext cx="90" cy="117"/>
              </a:xfrm>
              <a:custGeom>
                <a:rect b="b" l="l" r="r" t="t"/>
                <a:pathLst>
                  <a:path extrusionOk="0" h="70" w="53">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53" name="Google Shape;1253;p28"/>
              <p:cNvSpPr/>
              <p:nvPr/>
            </p:nvSpPr>
            <p:spPr>
              <a:xfrm>
                <a:off x="3586" y="839"/>
                <a:ext cx="42" cy="30"/>
              </a:xfrm>
              <a:custGeom>
                <a:rect b="b" l="l" r="r" t="t"/>
                <a:pathLst>
                  <a:path extrusionOk="0" h="18" w="25">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54" name="Google Shape;1254;p28"/>
              <p:cNvSpPr/>
              <p:nvPr/>
            </p:nvSpPr>
            <p:spPr>
              <a:xfrm>
                <a:off x="3290" y="1032"/>
                <a:ext cx="178" cy="74"/>
              </a:xfrm>
              <a:custGeom>
                <a:rect b="b" l="l" r="r" t="t"/>
                <a:pathLst>
                  <a:path extrusionOk="0" h="44" w="106">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55" name="Google Shape;1255;p28"/>
              <p:cNvCxnSpPr/>
              <p:nvPr/>
            </p:nvCxnSpPr>
            <p:spPr>
              <a:xfrm>
                <a:off x="3333" y="1032"/>
                <a:ext cx="0" cy="74"/>
              </a:xfrm>
              <a:prstGeom prst="straightConnector1">
                <a:avLst/>
              </a:prstGeom>
              <a:noFill/>
              <a:ln cap="rnd" cmpd="sng" w="15875">
                <a:solidFill>
                  <a:srgbClr val="FFFFFF"/>
                </a:solidFill>
                <a:prstDash val="solid"/>
                <a:round/>
                <a:headEnd len="med" w="med" type="none"/>
                <a:tailEnd len="med" w="med" type="none"/>
              </a:ln>
            </p:spPr>
          </p:cxnSp>
          <p:cxnSp>
            <p:nvCxnSpPr>
              <p:cNvPr id="1256" name="Google Shape;1256;p28"/>
              <p:cNvCxnSpPr/>
              <p:nvPr/>
            </p:nvCxnSpPr>
            <p:spPr>
              <a:xfrm>
                <a:off x="3379" y="1032"/>
                <a:ext cx="0" cy="74"/>
              </a:xfrm>
              <a:prstGeom prst="straightConnector1">
                <a:avLst/>
              </a:prstGeom>
              <a:noFill/>
              <a:ln cap="rnd" cmpd="sng" w="15875">
                <a:solidFill>
                  <a:srgbClr val="FFFFFF"/>
                </a:solidFill>
                <a:prstDash val="solid"/>
                <a:round/>
                <a:headEnd len="med" w="med" type="none"/>
                <a:tailEnd len="med" w="med" type="none"/>
              </a:ln>
            </p:spPr>
          </p:cxnSp>
          <p:cxnSp>
            <p:nvCxnSpPr>
              <p:cNvPr id="1257" name="Google Shape;1257;p28"/>
              <p:cNvCxnSpPr/>
              <p:nvPr/>
            </p:nvCxnSpPr>
            <p:spPr>
              <a:xfrm>
                <a:off x="3423" y="1032"/>
                <a:ext cx="0" cy="74"/>
              </a:xfrm>
              <a:prstGeom prst="straightConnector1">
                <a:avLst/>
              </a:prstGeom>
              <a:noFill/>
              <a:ln cap="rnd" cmpd="sng" w="15875">
                <a:solidFill>
                  <a:srgbClr val="FFFFFF"/>
                </a:solidFill>
                <a:prstDash val="solid"/>
                <a:round/>
                <a:headEnd len="med" w="med" type="none"/>
                <a:tailEnd len="med" w="med" type="none"/>
              </a:ln>
            </p:spPr>
          </p:cxnSp>
          <p:sp>
            <p:nvSpPr>
              <p:cNvPr id="1258" name="Google Shape;1258;p28"/>
              <p:cNvSpPr/>
              <p:nvPr/>
            </p:nvSpPr>
            <p:spPr>
              <a:xfrm>
                <a:off x="3496" y="779"/>
                <a:ext cx="53" cy="45"/>
              </a:xfrm>
              <a:custGeom>
                <a:rect b="b" l="l" r="r" t="t"/>
                <a:pathLst>
                  <a:path extrusionOk="0" h="27" w="31">
                    <a:moveTo>
                      <a:pt x="0" y="27"/>
                    </a:moveTo>
                    <a:cubicBezTo>
                      <a:pt x="27" y="27"/>
                      <a:pt x="27" y="27"/>
                      <a:pt x="27" y="27"/>
                    </a:cubicBezTo>
                    <a:cubicBezTo>
                      <a:pt x="29" y="27"/>
                      <a:pt x="31" y="25"/>
                      <a:pt x="31" y="23"/>
                    </a:cubicBezTo>
                    <a:cubicBezTo>
                      <a:pt x="31" y="0"/>
                      <a:pt x="31" y="0"/>
                      <a:pt x="31"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259" name="Google Shape;1259;p28"/>
            <p:cNvGrpSpPr/>
            <p:nvPr/>
          </p:nvGrpSpPr>
          <p:grpSpPr>
            <a:xfrm>
              <a:off x="5487170" y="2219921"/>
              <a:ext cx="483019" cy="316461"/>
              <a:chOff x="3662" y="1540"/>
              <a:chExt cx="348" cy="228"/>
            </a:xfrm>
          </p:grpSpPr>
          <p:sp>
            <p:nvSpPr>
              <p:cNvPr id="1260" name="Google Shape;1260;p28"/>
              <p:cNvSpPr/>
              <p:nvPr/>
            </p:nvSpPr>
            <p:spPr>
              <a:xfrm>
                <a:off x="3662" y="1540"/>
                <a:ext cx="319" cy="198"/>
              </a:xfrm>
              <a:custGeom>
                <a:rect b="b" l="l" r="r" t="t"/>
                <a:pathLst>
                  <a:path extrusionOk="0" h="100" w="162">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61" name="Google Shape;1261;p28"/>
              <p:cNvSpPr/>
              <p:nvPr/>
            </p:nvSpPr>
            <p:spPr>
              <a:xfrm>
                <a:off x="3744" y="1586"/>
                <a:ext cx="199" cy="61"/>
              </a:xfrm>
              <a:custGeom>
                <a:rect b="b" l="l" r="r" t="t"/>
                <a:pathLst>
                  <a:path extrusionOk="0" h="31" w="101">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62" name="Google Shape;1262;p28"/>
              <p:cNvSpPr/>
              <p:nvPr/>
            </p:nvSpPr>
            <p:spPr>
              <a:xfrm>
                <a:off x="3912" y="1655"/>
                <a:ext cx="39" cy="83"/>
              </a:xfrm>
              <a:custGeom>
                <a:rect b="b" l="l" r="r" t="t"/>
                <a:pathLst>
                  <a:path extrusionOk="0" h="42" w="20">
                    <a:moveTo>
                      <a:pt x="20" y="0"/>
                    </a:moveTo>
                    <a:cubicBezTo>
                      <a:pt x="9" y="4"/>
                      <a:pt x="0" y="14"/>
                      <a:pt x="0" y="27"/>
                    </a:cubicBezTo>
                    <a:cubicBezTo>
                      <a:pt x="0" y="32"/>
                      <a:pt x="2" y="37"/>
                      <a:pt x="5" y="42"/>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63" name="Google Shape;1263;p28"/>
              <p:cNvSpPr/>
              <p:nvPr/>
            </p:nvSpPr>
            <p:spPr>
              <a:xfrm>
                <a:off x="3662" y="1693"/>
                <a:ext cx="143" cy="45"/>
              </a:xfrm>
              <a:custGeom>
                <a:rect b="b" l="l" r="r" t="t"/>
                <a:pathLst>
                  <a:path extrusionOk="0" h="23" w="73">
                    <a:moveTo>
                      <a:pt x="73" y="23"/>
                    </a:moveTo>
                    <a:cubicBezTo>
                      <a:pt x="54" y="4"/>
                      <a:pt x="54" y="4"/>
                      <a:pt x="54" y="4"/>
                    </a:cubicBezTo>
                    <a:cubicBezTo>
                      <a:pt x="50" y="1"/>
                      <a:pt x="46" y="0"/>
                      <a:pt x="42" y="0"/>
                    </a:cubicBezTo>
                    <a:cubicBezTo>
                      <a:pt x="0" y="0"/>
                      <a:pt x="0" y="0"/>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64" name="Google Shape;1264;p28"/>
              <p:cNvCxnSpPr/>
              <p:nvPr/>
            </p:nvCxnSpPr>
            <p:spPr>
              <a:xfrm rot="10800000">
                <a:off x="3662" y="1768"/>
                <a:ext cx="348" cy="0"/>
              </a:xfrm>
              <a:prstGeom prst="straightConnector1">
                <a:avLst/>
              </a:prstGeom>
              <a:noFill/>
              <a:ln cap="rnd" cmpd="sng" w="15875">
                <a:solidFill>
                  <a:srgbClr val="FFFFFF"/>
                </a:solidFill>
                <a:prstDash val="solid"/>
                <a:round/>
                <a:headEnd len="med" w="med" type="none"/>
                <a:tailEnd len="med" w="med" type="none"/>
              </a:ln>
            </p:spPr>
          </p:cxnSp>
          <p:sp>
            <p:nvSpPr>
              <p:cNvPr id="1265" name="Google Shape;1265;p28"/>
              <p:cNvSpPr/>
              <p:nvPr/>
            </p:nvSpPr>
            <p:spPr>
              <a:xfrm>
                <a:off x="3798" y="1738"/>
                <a:ext cx="45" cy="24"/>
              </a:xfrm>
              <a:custGeom>
                <a:rect b="b" l="l" r="r" t="t"/>
                <a:pathLst>
                  <a:path extrusionOk="0" h="12" w="23">
                    <a:moveTo>
                      <a:pt x="0" y="0"/>
                    </a:moveTo>
                    <a:cubicBezTo>
                      <a:pt x="0" y="6"/>
                      <a:pt x="5" y="12"/>
                      <a:pt x="12" y="12"/>
                    </a:cubicBezTo>
                    <a:cubicBezTo>
                      <a:pt x="18" y="12"/>
                      <a:pt x="23" y="6"/>
                      <a:pt x="23"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66" name="Google Shape;1266;p28"/>
              <p:cNvSpPr/>
              <p:nvPr/>
            </p:nvSpPr>
            <p:spPr>
              <a:xfrm>
                <a:off x="3721" y="1738"/>
                <a:ext cx="47" cy="24"/>
              </a:xfrm>
              <a:custGeom>
                <a:rect b="b" l="l" r="r" t="t"/>
                <a:pathLst>
                  <a:path extrusionOk="0" h="12" w="24">
                    <a:moveTo>
                      <a:pt x="0" y="0"/>
                    </a:moveTo>
                    <a:cubicBezTo>
                      <a:pt x="0" y="6"/>
                      <a:pt x="6" y="12"/>
                      <a:pt x="12" y="12"/>
                    </a:cubicBezTo>
                    <a:cubicBezTo>
                      <a:pt x="18" y="12"/>
                      <a:pt x="24" y="6"/>
                      <a:pt x="24"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267" name="Google Shape;1267;p28"/>
            <p:cNvGrpSpPr/>
            <p:nvPr/>
          </p:nvGrpSpPr>
          <p:grpSpPr>
            <a:xfrm>
              <a:off x="5594046" y="3280342"/>
              <a:ext cx="439991" cy="306745"/>
              <a:chOff x="3739" y="2304"/>
              <a:chExt cx="317" cy="221"/>
            </a:xfrm>
          </p:grpSpPr>
          <p:sp>
            <p:nvSpPr>
              <p:cNvPr id="1268" name="Google Shape;1268;p28"/>
              <p:cNvSpPr/>
              <p:nvPr/>
            </p:nvSpPr>
            <p:spPr>
              <a:xfrm>
                <a:off x="3895" y="2344"/>
                <a:ext cx="125" cy="125"/>
              </a:xfrm>
              <a:custGeom>
                <a:rect b="b" l="l" r="r" t="t"/>
                <a:pathLst>
                  <a:path extrusionOk="0" h="62" w="63">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69" name="Google Shape;1269;p28"/>
              <p:cNvCxnSpPr/>
              <p:nvPr/>
            </p:nvCxnSpPr>
            <p:spPr>
              <a:xfrm rot="10800000">
                <a:off x="3956" y="2497"/>
                <a:ext cx="42" cy="0"/>
              </a:xfrm>
              <a:prstGeom prst="straightConnector1">
                <a:avLst/>
              </a:prstGeom>
              <a:noFill/>
              <a:ln cap="rnd" cmpd="sng" w="15875">
                <a:solidFill>
                  <a:srgbClr val="FFFFFF"/>
                </a:solidFill>
                <a:prstDash val="solid"/>
                <a:round/>
                <a:headEnd len="med" w="med" type="none"/>
                <a:tailEnd len="med" w="med" type="none"/>
              </a:ln>
            </p:spPr>
          </p:cxnSp>
          <p:sp>
            <p:nvSpPr>
              <p:cNvPr id="1270" name="Google Shape;1270;p28"/>
              <p:cNvSpPr/>
              <p:nvPr/>
            </p:nvSpPr>
            <p:spPr>
              <a:xfrm>
                <a:off x="3938" y="2415"/>
                <a:ext cx="110" cy="64"/>
              </a:xfrm>
              <a:custGeom>
                <a:rect b="b" l="l" r="r" t="t"/>
                <a:pathLst>
                  <a:path extrusionOk="0" h="32" w="55">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71" name="Google Shape;1271;p28"/>
              <p:cNvSpPr/>
              <p:nvPr/>
            </p:nvSpPr>
            <p:spPr>
              <a:xfrm>
                <a:off x="3887" y="2457"/>
                <a:ext cx="69" cy="68"/>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72" name="Google Shape;1272;p28"/>
              <p:cNvSpPr/>
              <p:nvPr/>
            </p:nvSpPr>
            <p:spPr>
              <a:xfrm>
                <a:off x="3998" y="2469"/>
                <a:ext cx="58" cy="56"/>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73" name="Google Shape;1273;p28"/>
              <p:cNvSpPr/>
              <p:nvPr/>
            </p:nvSpPr>
            <p:spPr>
              <a:xfrm>
                <a:off x="3767" y="2304"/>
                <a:ext cx="84" cy="221"/>
              </a:xfrm>
              <a:custGeom>
                <a:rect b="b" l="l" r="r" t="t"/>
                <a:pathLst>
                  <a:path extrusionOk="0" h="110" w="42">
                    <a:moveTo>
                      <a:pt x="42" y="0"/>
                    </a:moveTo>
                    <a:cubicBezTo>
                      <a:pt x="42" y="103"/>
                      <a:pt x="42" y="103"/>
                      <a:pt x="42" y="103"/>
                    </a:cubicBezTo>
                    <a:cubicBezTo>
                      <a:pt x="42" y="107"/>
                      <a:pt x="39" y="110"/>
                      <a:pt x="35" y="110"/>
                    </a:cubicBezTo>
                    <a:cubicBezTo>
                      <a:pt x="0" y="110"/>
                      <a:pt x="0" y="110"/>
                      <a:pt x="0" y="11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74" name="Google Shape;1274;p28"/>
              <p:cNvSpPr/>
              <p:nvPr/>
            </p:nvSpPr>
            <p:spPr>
              <a:xfrm>
                <a:off x="3739" y="2415"/>
                <a:ext cx="84" cy="82"/>
              </a:xfrm>
              <a:custGeom>
                <a:rect b="b" l="l" r="r" t="t"/>
                <a:pathLst>
                  <a:path extrusionOk="0" h="41" w="42">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275" name="Google Shape;1275;p28"/>
              <p:cNvCxnSpPr/>
              <p:nvPr/>
            </p:nvCxnSpPr>
            <p:spPr>
              <a:xfrm>
                <a:off x="3781" y="2469"/>
                <a:ext cx="22" cy="0"/>
              </a:xfrm>
              <a:prstGeom prst="straightConnector1">
                <a:avLst/>
              </a:prstGeom>
              <a:noFill/>
              <a:ln cap="rnd" cmpd="sng" w="15875">
                <a:solidFill>
                  <a:srgbClr val="FFFFFF"/>
                </a:solidFill>
                <a:prstDash val="solid"/>
                <a:round/>
                <a:headEnd len="med" w="med" type="none"/>
                <a:tailEnd len="med" w="med" type="none"/>
              </a:ln>
            </p:spPr>
          </p:cxnSp>
        </p:grpSp>
        <p:sp>
          <p:nvSpPr>
            <p:cNvPr id="1276" name="Google Shape;1276;p28"/>
            <p:cNvSpPr txBox="1"/>
            <p:nvPr/>
          </p:nvSpPr>
          <p:spPr>
            <a:xfrm>
              <a:off x="5919234" y="1207424"/>
              <a:ext cx="1667457" cy="368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20% lorem ipsum</a:t>
              </a:r>
              <a:endParaRPr/>
            </a:p>
          </p:txBody>
        </p:sp>
        <p:sp>
          <p:nvSpPr>
            <p:cNvPr id="1277" name="Google Shape;1277;p28"/>
            <p:cNvSpPr txBox="1"/>
            <p:nvPr/>
          </p:nvSpPr>
          <p:spPr>
            <a:xfrm>
              <a:off x="6263475" y="2233131"/>
              <a:ext cx="1499623" cy="368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278" name="Google Shape;1278;p28"/>
            <p:cNvSpPr txBox="1"/>
            <p:nvPr/>
          </p:nvSpPr>
          <p:spPr>
            <a:xfrm>
              <a:off x="6412396" y="3219607"/>
              <a:ext cx="1259211" cy="368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Over 17,000</a:t>
              </a:r>
              <a:endParaRPr sz="3200">
                <a:solidFill>
                  <a:schemeClr val="dk1"/>
                </a:solidFill>
                <a:latin typeface="Calibri"/>
                <a:ea typeface="Calibri"/>
                <a:cs typeface="Calibri"/>
                <a:sym typeface="Calibri"/>
              </a:endParaRPr>
            </a:p>
          </p:txBody>
        </p:sp>
        <p:sp>
          <p:nvSpPr>
            <p:cNvPr id="1279" name="Google Shape;1279;p28"/>
            <p:cNvSpPr txBox="1"/>
            <p:nvPr/>
          </p:nvSpPr>
          <p:spPr>
            <a:xfrm>
              <a:off x="2846736" y="3609611"/>
              <a:ext cx="1665189" cy="368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280" name="Google Shape;1280;p28"/>
            <p:cNvSpPr txBox="1"/>
            <p:nvPr/>
          </p:nvSpPr>
          <p:spPr>
            <a:xfrm>
              <a:off x="1460565" y="3044912"/>
              <a:ext cx="1313644" cy="3682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4800">
                <a:solidFill>
                  <a:schemeClr val="dk1"/>
                </a:solidFill>
                <a:latin typeface="Calibri"/>
                <a:ea typeface="Calibri"/>
                <a:cs typeface="Calibri"/>
                <a:sym typeface="Calibri"/>
              </a:endParaRPr>
            </a:p>
          </p:txBody>
        </p:sp>
        <p:sp>
          <p:nvSpPr>
            <p:cNvPr id="1281" name="Google Shape;1281;p28"/>
            <p:cNvSpPr txBox="1"/>
            <p:nvPr/>
          </p:nvSpPr>
          <p:spPr>
            <a:xfrm>
              <a:off x="1923137" y="1417665"/>
              <a:ext cx="1229728" cy="3573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sp>
          <p:nvSpPr>
            <p:cNvPr id="1282" name="Google Shape;1282;p28"/>
            <p:cNvSpPr/>
            <p:nvPr/>
          </p:nvSpPr>
          <p:spPr>
            <a:xfrm>
              <a:off x="4630738" y="939801"/>
              <a:ext cx="984250" cy="920750"/>
            </a:xfrm>
            <a:custGeom>
              <a:rect b="b" l="l" r="r" t="t"/>
              <a:pathLst>
                <a:path extrusionOk="0" h="580" w="620">
                  <a:moveTo>
                    <a:pt x="310" y="0"/>
                  </a:moveTo>
                  <a:lnTo>
                    <a:pt x="337" y="1"/>
                  </a:lnTo>
                  <a:lnTo>
                    <a:pt x="363" y="5"/>
                  </a:lnTo>
                  <a:lnTo>
                    <a:pt x="389" y="11"/>
                  </a:lnTo>
                  <a:lnTo>
                    <a:pt x="414" y="18"/>
                  </a:lnTo>
                  <a:lnTo>
                    <a:pt x="437" y="28"/>
                  </a:lnTo>
                  <a:lnTo>
                    <a:pt x="460" y="40"/>
                  </a:lnTo>
                  <a:lnTo>
                    <a:pt x="482" y="53"/>
                  </a:lnTo>
                  <a:lnTo>
                    <a:pt x="504" y="68"/>
                  </a:lnTo>
                  <a:lnTo>
                    <a:pt x="522" y="86"/>
                  </a:lnTo>
                  <a:lnTo>
                    <a:pt x="540" y="105"/>
                  </a:lnTo>
                  <a:lnTo>
                    <a:pt x="557" y="125"/>
                  </a:lnTo>
                  <a:lnTo>
                    <a:pt x="572" y="146"/>
                  </a:lnTo>
                  <a:lnTo>
                    <a:pt x="585" y="170"/>
                  </a:lnTo>
                  <a:lnTo>
                    <a:pt x="597" y="195"/>
                  </a:lnTo>
                  <a:lnTo>
                    <a:pt x="605" y="222"/>
                  </a:lnTo>
                  <a:lnTo>
                    <a:pt x="612" y="248"/>
                  </a:lnTo>
                  <a:lnTo>
                    <a:pt x="619" y="282"/>
                  </a:lnTo>
                  <a:lnTo>
                    <a:pt x="620" y="313"/>
                  </a:lnTo>
                  <a:lnTo>
                    <a:pt x="619" y="347"/>
                  </a:lnTo>
                  <a:lnTo>
                    <a:pt x="615" y="378"/>
                  </a:lnTo>
                  <a:lnTo>
                    <a:pt x="610" y="398"/>
                  </a:lnTo>
                  <a:lnTo>
                    <a:pt x="604" y="419"/>
                  </a:lnTo>
                  <a:lnTo>
                    <a:pt x="597" y="439"/>
                  </a:lnTo>
                  <a:lnTo>
                    <a:pt x="582" y="467"/>
                  </a:lnTo>
                  <a:lnTo>
                    <a:pt x="567" y="495"/>
                  </a:lnTo>
                  <a:lnTo>
                    <a:pt x="552" y="517"/>
                  </a:lnTo>
                  <a:lnTo>
                    <a:pt x="567" y="492"/>
                  </a:lnTo>
                  <a:lnTo>
                    <a:pt x="579" y="465"/>
                  </a:lnTo>
                  <a:lnTo>
                    <a:pt x="589" y="439"/>
                  </a:lnTo>
                  <a:lnTo>
                    <a:pt x="595" y="410"/>
                  </a:lnTo>
                  <a:lnTo>
                    <a:pt x="600" y="382"/>
                  </a:lnTo>
                  <a:lnTo>
                    <a:pt x="600" y="352"/>
                  </a:lnTo>
                  <a:lnTo>
                    <a:pt x="599" y="322"/>
                  </a:lnTo>
                  <a:lnTo>
                    <a:pt x="594" y="290"/>
                  </a:lnTo>
                  <a:lnTo>
                    <a:pt x="587" y="265"/>
                  </a:lnTo>
                  <a:lnTo>
                    <a:pt x="579" y="242"/>
                  </a:lnTo>
                  <a:lnTo>
                    <a:pt x="569" y="220"/>
                  </a:lnTo>
                  <a:lnTo>
                    <a:pt x="557" y="198"/>
                  </a:lnTo>
                  <a:lnTo>
                    <a:pt x="544" y="178"/>
                  </a:lnTo>
                  <a:lnTo>
                    <a:pt x="527" y="158"/>
                  </a:lnTo>
                  <a:lnTo>
                    <a:pt x="510" y="141"/>
                  </a:lnTo>
                  <a:lnTo>
                    <a:pt x="492" y="126"/>
                  </a:lnTo>
                  <a:lnTo>
                    <a:pt x="474" y="111"/>
                  </a:lnTo>
                  <a:lnTo>
                    <a:pt x="454" y="98"/>
                  </a:lnTo>
                  <a:lnTo>
                    <a:pt x="432" y="88"/>
                  </a:lnTo>
                  <a:lnTo>
                    <a:pt x="410" y="80"/>
                  </a:lnTo>
                  <a:lnTo>
                    <a:pt x="387" y="71"/>
                  </a:lnTo>
                  <a:lnTo>
                    <a:pt x="363" y="66"/>
                  </a:lnTo>
                  <a:lnTo>
                    <a:pt x="340" y="65"/>
                  </a:lnTo>
                  <a:lnTo>
                    <a:pt x="315" y="63"/>
                  </a:lnTo>
                  <a:lnTo>
                    <a:pt x="300" y="63"/>
                  </a:lnTo>
                  <a:lnTo>
                    <a:pt x="285" y="65"/>
                  </a:lnTo>
                  <a:lnTo>
                    <a:pt x="270" y="66"/>
                  </a:lnTo>
                  <a:lnTo>
                    <a:pt x="260" y="68"/>
                  </a:lnTo>
                  <a:lnTo>
                    <a:pt x="253" y="70"/>
                  </a:lnTo>
                  <a:lnTo>
                    <a:pt x="225" y="78"/>
                  </a:lnTo>
                  <a:lnTo>
                    <a:pt x="198" y="88"/>
                  </a:lnTo>
                  <a:lnTo>
                    <a:pt x="173" y="101"/>
                  </a:lnTo>
                  <a:lnTo>
                    <a:pt x="150" y="116"/>
                  </a:lnTo>
                  <a:lnTo>
                    <a:pt x="128" y="135"/>
                  </a:lnTo>
                  <a:lnTo>
                    <a:pt x="108" y="153"/>
                  </a:lnTo>
                  <a:lnTo>
                    <a:pt x="90" y="175"/>
                  </a:lnTo>
                  <a:lnTo>
                    <a:pt x="75" y="198"/>
                  </a:lnTo>
                  <a:lnTo>
                    <a:pt x="60" y="223"/>
                  </a:lnTo>
                  <a:lnTo>
                    <a:pt x="50" y="248"/>
                  </a:lnTo>
                  <a:lnTo>
                    <a:pt x="41" y="275"/>
                  </a:lnTo>
                  <a:lnTo>
                    <a:pt x="35" y="302"/>
                  </a:lnTo>
                  <a:lnTo>
                    <a:pt x="30" y="330"/>
                  </a:lnTo>
                  <a:lnTo>
                    <a:pt x="30" y="358"/>
                  </a:lnTo>
                  <a:lnTo>
                    <a:pt x="31" y="387"/>
                  </a:lnTo>
                  <a:lnTo>
                    <a:pt x="36" y="417"/>
                  </a:lnTo>
                  <a:lnTo>
                    <a:pt x="43" y="442"/>
                  </a:lnTo>
                  <a:lnTo>
                    <a:pt x="51" y="465"/>
                  </a:lnTo>
                  <a:lnTo>
                    <a:pt x="61" y="487"/>
                  </a:lnTo>
                  <a:lnTo>
                    <a:pt x="73" y="509"/>
                  </a:lnTo>
                  <a:lnTo>
                    <a:pt x="88" y="529"/>
                  </a:lnTo>
                  <a:lnTo>
                    <a:pt x="103" y="547"/>
                  </a:lnTo>
                  <a:lnTo>
                    <a:pt x="120" y="565"/>
                  </a:lnTo>
                  <a:lnTo>
                    <a:pt x="137" y="580"/>
                  </a:lnTo>
                  <a:lnTo>
                    <a:pt x="117" y="564"/>
                  </a:lnTo>
                  <a:lnTo>
                    <a:pt x="96" y="547"/>
                  </a:lnTo>
                  <a:lnTo>
                    <a:pt x="78" y="527"/>
                  </a:lnTo>
                  <a:lnTo>
                    <a:pt x="61" y="507"/>
                  </a:lnTo>
                  <a:lnTo>
                    <a:pt x="48" y="485"/>
                  </a:lnTo>
                  <a:lnTo>
                    <a:pt x="35" y="462"/>
                  </a:lnTo>
                  <a:lnTo>
                    <a:pt x="23" y="439"/>
                  </a:lnTo>
                  <a:lnTo>
                    <a:pt x="13" y="412"/>
                  </a:lnTo>
                  <a:lnTo>
                    <a:pt x="6" y="385"/>
                  </a:lnTo>
                  <a:lnTo>
                    <a:pt x="1" y="353"/>
                  </a:lnTo>
                  <a:lnTo>
                    <a:pt x="0" y="322"/>
                  </a:lnTo>
                  <a:lnTo>
                    <a:pt x="0" y="290"/>
                  </a:lnTo>
                  <a:lnTo>
                    <a:pt x="5" y="260"/>
                  </a:lnTo>
                  <a:lnTo>
                    <a:pt x="11" y="230"/>
                  </a:lnTo>
                  <a:lnTo>
                    <a:pt x="21" y="202"/>
                  </a:lnTo>
                  <a:lnTo>
                    <a:pt x="33" y="173"/>
                  </a:lnTo>
                  <a:lnTo>
                    <a:pt x="48" y="146"/>
                  </a:lnTo>
                  <a:lnTo>
                    <a:pt x="65" y="121"/>
                  </a:lnTo>
                  <a:lnTo>
                    <a:pt x="83" y="100"/>
                  </a:lnTo>
                  <a:lnTo>
                    <a:pt x="106" y="78"/>
                  </a:lnTo>
                  <a:lnTo>
                    <a:pt x="130" y="60"/>
                  </a:lnTo>
                  <a:lnTo>
                    <a:pt x="155" y="43"/>
                  </a:lnTo>
                  <a:lnTo>
                    <a:pt x="183" y="28"/>
                  </a:lnTo>
                  <a:lnTo>
                    <a:pt x="212" y="16"/>
                  </a:lnTo>
                  <a:lnTo>
                    <a:pt x="242" y="8"/>
                  </a:lnTo>
                  <a:lnTo>
                    <a:pt x="277" y="1"/>
                  </a:lnTo>
                  <a:lnTo>
                    <a:pt x="285" y="1"/>
                  </a:lnTo>
                  <a:lnTo>
                    <a:pt x="293" y="1"/>
                  </a:lnTo>
                  <a:lnTo>
                    <a:pt x="310" y="0"/>
                  </a:lnTo>
                  <a:close/>
                </a:path>
              </a:pathLst>
            </a:custGeom>
            <a:solidFill>
              <a:srgbClr val="A3004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3" name="Google Shape;1283;p28"/>
            <p:cNvSpPr/>
            <p:nvPr/>
          </p:nvSpPr>
          <p:spPr>
            <a:xfrm>
              <a:off x="4535488" y="842963"/>
              <a:ext cx="1176338" cy="1198563"/>
            </a:xfrm>
            <a:prstGeom prst="donut">
              <a:avLst>
                <a:gd fmla="val 8245" name="adj"/>
              </a:avLst>
            </a:prstGeom>
            <a:solidFill>
              <a:srgbClr val="E41165"/>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4" name="Google Shape;1284;p28"/>
            <p:cNvSpPr/>
            <p:nvPr/>
          </p:nvSpPr>
          <p:spPr>
            <a:xfrm>
              <a:off x="5472113" y="1966913"/>
              <a:ext cx="636588" cy="752475"/>
            </a:xfrm>
            <a:custGeom>
              <a:rect b="b" l="l" r="r" t="t"/>
              <a:pathLst>
                <a:path extrusionOk="0" h="474" w="401">
                  <a:moveTo>
                    <a:pt x="321" y="57"/>
                  </a:moveTo>
                  <a:lnTo>
                    <a:pt x="324" y="60"/>
                  </a:lnTo>
                  <a:lnTo>
                    <a:pt x="344" y="80"/>
                  </a:lnTo>
                  <a:lnTo>
                    <a:pt x="361" y="100"/>
                  </a:lnTo>
                  <a:lnTo>
                    <a:pt x="374" y="122"/>
                  </a:lnTo>
                  <a:lnTo>
                    <a:pt x="384" y="145"/>
                  </a:lnTo>
                  <a:lnTo>
                    <a:pt x="393" y="171"/>
                  </a:lnTo>
                  <a:lnTo>
                    <a:pt x="398" y="196"/>
                  </a:lnTo>
                  <a:lnTo>
                    <a:pt x="401" y="216"/>
                  </a:lnTo>
                  <a:lnTo>
                    <a:pt x="401" y="236"/>
                  </a:lnTo>
                  <a:lnTo>
                    <a:pt x="401" y="256"/>
                  </a:lnTo>
                  <a:lnTo>
                    <a:pt x="398" y="276"/>
                  </a:lnTo>
                  <a:lnTo>
                    <a:pt x="393" y="294"/>
                  </a:lnTo>
                  <a:lnTo>
                    <a:pt x="386" y="314"/>
                  </a:lnTo>
                  <a:lnTo>
                    <a:pt x="379" y="334"/>
                  </a:lnTo>
                  <a:lnTo>
                    <a:pt x="369" y="352"/>
                  </a:lnTo>
                  <a:lnTo>
                    <a:pt x="356" y="373"/>
                  </a:lnTo>
                  <a:lnTo>
                    <a:pt x="341" y="393"/>
                  </a:lnTo>
                  <a:lnTo>
                    <a:pt x="324" y="409"/>
                  </a:lnTo>
                  <a:lnTo>
                    <a:pt x="307" y="424"/>
                  </a:lnTo>
                  <a:lnTo>
                    <a:pt x="287" y="438"/>
                  </a:lnTo>
                  <a:lnTo>
                    <a:pt x="269" y="449"/>
                  </a:lnTo>
                  <a:lnTo>
                    <a:pt x="247" y="458"/>
                  </a:lnTo>
                  <a:lnTo>
                    <a:pt x="226" y="466"/>
                  </a:lnTo>
                  <a:lnTo>
                    <a:pt x="204" y="471"/>
                  </a:lnTo>
                  <a:lnTo>
                    <a:pt x="181" y="474"/>
                  </a:lnTo>
                  <a:lnTo>
                    <a:pt x="159" y="474"/>
                  </a:lnTo>
                  <a:lnTo>
                    <a:pt x="136" y="474"/>
                  </a:lnTo>
                  <a:lnTo>
                    <a:pt x="112" y="469"/>
                  </a:lnTo>
                  <a:lnTo>
                    <a:pt x="90" y="464"/>
                  </a:lnTo>
                  <a:lnTo>
                    <a:pt x="67" y="454"/>
                  </a:lnTo>
                  <a:lnTo>
                    <a:pt x="45" y="446"/>
                  </a:lnTo>
                  <a:lnTo>
                    <a:pt x="0" y="413"/>
                  </a:lnTo>
                  <a:lnTo>
                    <a:pt x="20" y="423"/>
                  </a:lnTo>
                  <a:lnTo>
                    <a:pt x="40" y="429"/>
                  </a:lnTo>
                  <a:lnTo>
                    <a:pt x="60" y="434"/>
                  </a:lnTo>
                  <a:lnTo>
                    <a:pt x="82" y="438"/>
                  </a:lnTo>
                  <a:lnTo>
                    <a:pt x="102" y="439"/>
                  </a:lnTo>
                  <a:lnTo>
                    <a:pt x="124" y="438"/>
                  </a:lnTo>
                  <a:lnTo>
                    <a:pt x="144" y="436"/>
                  </a:lnTo>
                  <a:lnTo>
                    <a:pt x="166" y="431"/>
                  </a:lnTo>
                  <a:lnTo>
                    <a:pt x="184" y="424"/>
                  </a:lnTo>
                  <a:lnTo>
                    <a:pt x="204" y="416"/>
                  </a:lnTo>
                  <a:lnTo>
                    <a:pt x="222" y="406"/>
                  </a:lnTo>
                  <a:lnTo>
                    <a:pt x="239" y="393"/>
                  </a:lnTo>
                  <a:lnTo>
                    <a:pt x="256" y="379"/>
                  </a:lnTo>
                  <a:lnTo>
                    <a:pt x="271" y="362"/>
                  </a:lnTo>
                  <a:lnTo>
                    <a:pt x="284" y="346"/>
                  </a:lnTo>
                  <a:lnTo>
                    <a:pt x="297" y="327"/>
                  </a:lnTo>
                  <a:lnTo>
                    <a:pt x="309" y="304"/>
                  </a:lnTo>
                  <a:lnTo>
                    <a:pt x="317" y="281"/>
                  </a:lnTo>
                  <a:lnTo>
                    <a:pt x="324" y="256"/>
                  </a:lnTo>
                  <a:lnTo>
                    <a:pt x="326" y="232"/>
                  </a:lnTo>
                  <a:lnTo>
                    <a:pt x="326" y="207"/>
                  </a:lnTo>
                  <a:lnTo>
                    <a:pt x="324" y="184"/>
                  </a:lnTo>
                  <a:lnTo>
                    <a:pt x="319" y="160"/>
                  </a:lnTo>
                  <a:lnTo>
                    <a:pt x="311" y="137"/>
                  </a:lnTo>
                  <a:lnTo>
                    <a:pt x="301" y="115"/>
                  </a:lnTo>
                  <a:lnTo>
                    <a:pt x="289" y="95"/>
                  </a:lnTo>
                  <a:lnTo>
                    <a:pt x="274" y="75"/>
                  </a:lnTo>
                  <a:lnTo>
                    <a:pt x="256" y="59"/>
                  </a:lnTo>
                  <a:lnTo>
                    <a:pt x="247" y="50"/>
                  </a:lnTo>
                  <a:lnTo>
                    <a:pt x="237" y="44"/>
                  </a:lnTo>
                  <a:lnTo>
                    <a:pt x="229" y="37"/>
                  </a:lnTo>
                  <a:lnTo>
                    <a:pt x="217" y="30"/>
                  </a:lnTo>
                  <a:lnTo>
                    <a:pt x="204" y="24"/>
                  </a:lnTo>
                  <a:lnTo>
                    <a:pt x="191" y="17"/>
                  </a:lnTo>
                  <a:lnTo>
                    <a:pt x="176" y="14"/>
                  </a:lnTo>
                  <a:lnTo>
                    <a:pt x="162" y="9"/>
                  </a:lnTo>
                  <a:lnTo>
                    <a:pt x="147" y="5"/>
                  </a:lnTo>
                  <a:lnTo>
                    <a:pt x="132" y="4"/>
                  </a:lnTo>
                  <a:lnTo>
                    <a:pt x="117" y="4"/>
                  </a:lnTo>
                  <a:lnTo>
                    <a:pt x="102" y="4"/>
                  </a:lnTo>
                  <a:lnTo>
                    <a:pt x="131" y="2"/>
                  </a:lnTo>
                  <a:lnTo>
                    <a:pt x="157" y="2"/>
                  </a:lnTo>
                  <a:lnTo>
                    <a:pt x="174" y="0"/>
                  </a:lnTo>
                  <a:lnTo>
                    <a:pt x="191" y="2"/>
                  </a:lnTo>
                  <a:lnTo>
                    <a:pt x="206" y="4"/>
                  </a:lnTo>
                  <a:lnTo>
                    <a:pt x="222" y="7"/>
                  </a:lnTo>
                  <a:lnTo>
                    <a:pt x="237" y="10"/>
                  </a:lnTo>
                  <a:lnTo>
                    <a:pt x="252" y="15"/>
                  </a:lnTo>
                  <a:lnTo>
                    <a:pt x="269" y="22"/>
                  </a:lnTo>
                  <a:lnTo>
                    <a:pt x="284" y="30"/>
                  </a:lnTo>
                  <a:lnTo>
                    <a:pt x="294" y="37"/>
                  </a:lnTo>
                  <a:lnTo>
                    <a:pt x="301" y="42"/>
                  </a:lnTo>
                  <a:lnTo>
                    <a:pt x="306" y="45"/>
                  </a:lnTo>
                  <a:lnTo>
                    <a:pt x="311" y="49"/>
                  </a:lnTo>
                  <a:lnTo>
                    <a:pt x="314" y="52"/>
                  </a:lnTo>
                  <a:lnTo>
                    <a:pt x="321" y="57"/>
                  </a:ln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5" name="Google Shape;1285;p28"/>
            <p:cNvSpPr/>
            <p:nvPr/>
          </p:nvSpPr>
          <p:spPr>
            <a:xfrm>
              <a:off x="5264150" y="1871663"/>
              <a:ext cx="939800" cy="942975"/>
            </a:xfrm>
            <a:prstGeom prst="donut">
              <a:avLst>
                <a:gd fmla="val 10773" name="adj"/>
              </a:avLst>
            </a:prstGeom>
            <a:solidFill>
              <a:srgbClr val="E599B5"/>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6" name="Google Shape;1286;p28"/>
            <p:cNvSpPr/>
            <p:nvPr/>
          </p:nvSpPr>
          <p:spPr>
            <a:xfrm>
              <a:off x="5455949" y="3041051"/>
              <a:ext cx="619702" cy="659258"/>
            </a:xfrm>
            <a:custGeom>
              <a:rect b="b" l="l" r="r" t="t"/>
              <a:pathLst>
                <a:path extrusionOk="0" h="400" w="376">
                  <a:moveTo>
                    <a:pt x="219" y="0"/>
                  </a:moveTo>
                  <a:lnTo>
                    <a:pt x="214" y="0"/>
                  </a:lnTo>
                  <a:lnTo>
                    <a:pt x="191" y="0"/>
                  </a:lnTo>
                  <a:lnTo>
                    <a:pt x="169" y="1"/>
                  </a:lnTo>
                  <a:lnTo>
                    <a:pt x="147" y="5"/>
                  </a:lnTo>
                  <a:lnTo>
                    <a:pt x="127" y="11"/>
                  </a:lnTo>
                  <a:lnTo>
                    <a:pt x="107" y="21"/>
                  </a:lnTo>
                  <a:lnTo>
                    <a:pt x="89" y="33"/>
                  </a:lnTo>
                  <a:lnTo>
                    <a:pt x="75" y="43"/>
                  </a:lnTo>
                  <a:lnTo>
                    <a:pt x="62" y="53"/>
                  </a:lnTo>
                  <a:lnTo>
                    <a:pt x="50" y="65"/>
                  </a:lnTo>
                  <a:lnTo>
                    <a:pt x="40" y="78"/>
                  </a:lnTo>
                  <a:lnTo>
                    <a:pt x="30" y="93"/>
                  </a:lnTo>
                  <a:lnTo>
                    <a:pt x="22" y="108"/>
                  </a:lnTo>
                  <a:lnTo>
                    <a:pt x="15" y="123"/>
                  </a:lnTo>
                  <a:lnTo>
                    <a:pt x="9" y="140"/>
                  </a:lnTo>
                  <a:lnTo>
                    <a:pt x="4" y="160"/>
                  </a:lnTo>
                  <a:lnTo>
                    <a:pt x="0" y="180"/>
                  </a:lnTo>
                  <a:lnTo>
                    <a:pt x="0" y="200"/>
                  </a:lnTo>
                  <a:lnTo>
                    <a:pt x="2" y="220"/>
                  </a:lnTo>
                  <a:lnTo>
                    <a:pt x="4" y="238"/>
                  </a:lnTo>
                  <a:lnTo>
                    <a:pt x="9" y="257"/>
                  </a:lnTo>
                  <a:lnTo>
                    <a:pt x="15" y="275"/>
                  </a:lnTo>
                  <a:lnTo>
                    <a:pt x="22" y="293"/>
                  </a:lnTo>
                  <a:lnTo>
                    <a:pt x="32" y="310"/>
                  </a:lnTo>
                  <a:lnTo>
                    <a:pt x="44" y="325"/>
                  </a:lnTo>
                  <a:lnTo>
                    <a:pt x="55" y="340"/>
                  </a:lnTo>
                  <a:lnTo>
                    <a:pt x="70" y="353"/>
                  </a:lnTo>
                  <a:lnTo>
                    <a:pt x="85" y="365"/>
                  </a:lnTo>
                  <a:lnTo>
                    <a:pt x="102" y="375"/>
                  </a:lnTo>
                  <a:lnTo>
                    <a:pt x="120" y="384"/>
                  </a:lnTo>
                  <a:lnTo>
                    <a:pt x="139" y="392"/>
                  </a:lnTo>
                  <a:lnTo>
                    <a:pt x="186" y="400"/>
                  </a:lnTo>
                  <a:lnTo>
                    <a:pt x="167" y="394"/>
                  </a:lnTo>
                  <a:lnTo>
                    <a:pt x="150" y="385"/>
                  </a:lnTo>
                  <a:lnTo>
                    <a:pt x="137" y="377"/>
                  </a:lnTo>
                  <a:lnTo>
                    <a:pt x="122" y="365"/>
                  </a:lnTo>
                  <a:lnTo>
                    <a:pt x="109" y="353"/>
                  </a:lnTo>
                  <a:lnTo>
                    <a:pt x="97" y="340"/>
                  </a:lnTo>
                  <a:lnTo>
                    <a:pt x="87" y="325"/>
                  </a:lnTo>
                  <a:lnTo>
                    <a:pt x="79" y="310"/>
                  </a:lnTo>
                  <a:lnTo>
                    <a:pt x="72" y="295"/>
                  </a:lnTo>
                  <a:lnTo>
                    <a:pt x="65" y="278"/>
                  </a:lnTo>
                  <a:lnTo>
                    <a:pt x="60" y="260"/>
                  </a:lnTo>
                  <a:lnTo>
                    <a:pt x="59" y="243"/>
                  </a:lnTo>
                  <a:lnTo>
                    <a:pt x="59" y="225"/>
                  </a:lnTo>
                  <a:lnTo>
                    <a:pt x="59" y="207"/>
                  </a:lnTo>
                  <a:lnTo>
                    <a:pt x="62" y="188"/>
                  </a:lnTo>
                  <a:lnTo>
                    <a:pt x="65" y="170"/>
                  </a:lnTo>
                  <a:lnTo>
                    <a:pt x="74" y="150"/>
                  </a:lnTo>
                  <a:lnTo>
                    <a:pt x="84" y="130"/>
                  </a:lnTo>
                  <a:lnTo>
                    <a:pt x="94" y="113"/>
                  </a:lnTo>
                  <a:lnTo>
                    <a:pt x="109" y="96"/>
                  </a:lnTo>
                  <a:lnTo>
                    <a:pt x="122" y="83"/>
                  </a:lnTo>
                  <a:lnTo>
                    <a:pt x="139" y="71"/>
                  </a:lnTo>
                  <a:lnTo>
                    <a:pt x="155" y="60"/>
                  </a:lnTo>
                  <a:lnTo>
                    <a:pt x="174" y="51"/>
                  </a:lnTo>
                  <a:lnTo>
                    <a:pt x="192" y="45"/>
                  </a:lnTo>
                  <a:lnTo>
                    <a:pt x="214" y="41"/>
                  </a:lnTo>
                  <a:lnTo>
                    <a:pt x="234" y="40"/>
                  </a:lnTo>
                  <a:lnTo>
                    <a:pt x="254" y="40"/>
                  </a:lnTo>
                  <a:lnTo>
                    <a:pt x="264" y="41"/>
                  </a:lnTo>
                  <a:lnTo>
                    <a:pt x="274" y="43"/>
                  </a:lnTo>
                  <a:lnTo>
                    <a:pt x="284" y="45"/>
                  </a:lnTo>
                  <a:lnTo>
                    <a:pt x="292" y="48"/>
                  </a:lnTo>
                  <a:lnTo>
                    <a:pt x="306" y="51"/>
                  </a:lnTo>
                  <a:lnTo>
                    <a:pt x="317" y="56"/>
                  </a:lnTo>
                  <a:lnTo>
                    <a:pt x="327" y="63"/>
                  </a:lnTo>
                  <a:lnTo>
                    <a:pt x="339" y="70"/>
                  </a:lnTo>
                  <a:lnTo>
                    <a:pt x="349" y="76"/>
                  </a:lnTo>
                  <a:lnTo>
                    <a:pt x="359" y="85"/>
                  </a:lnTo>
                  <a:lnTo>
                    <a:pt x="367" y="93"/>
                  </a:lnTo>
                  <a:lnTo>
                    <a:pt x="376" y="103"/>
                  </a:lnTo>
                  <a:lnTo>
                    <a:pt x="361" y="85"/>
                  </a:lnTo>
                  <a:lnTo>
                    <a:pt x="346" y="68"/>
                  </a:lnTo>
                  <a:lnTo>
                    <a:pt x="337" y="56"/>
                  </a:lnTo>
                  <a:lnTo>
                    <a:pt x="327" y="48"/>
                  </a:lnTo>
                  <a:lnTo>
                    <a:pt x="317" y="40"/>
                  </a:lnTo>
                  <a:lnTo>
                    <a:pt x="306" y="31"/>
                  </a:lnTo>
                  <a:lnTo>
                    <a:pt x="294" y="25"/>
                  </a:lnTo>
                  <a:lnTo>
                    <a:pt x="282" y="18"/>
                  </a:lnTo>
                  <a:lnTo>
                    <a:pt x="269" y="11"/>
                  </a:lnTo>
                  <a:lnTo>
                    <a:pt x="256" y="8"/>
                  </a:lnTo>
                  <a:lnTo>
                    <a:pt x="246" y="5"/>
                  </a:lnTo>
                  <a:lnTo>
                    <a:pt x="239" y="3"/>
                  </a:lnTo>
                  <a:lnTo>
                    <a:pt x="234" y="1"/>
                  </a:lnTo>
                  <a:lnTo>
                    <a:pt x="229" y="1"/>
                  </a:lnTo>
                  <a:lnTo>
                    <a:pt x="224" y="1"/>
                  </a:lnTo>
                  <a:lnTo>
                    <a:pt x="219" y="0"/>
                  </a:lnTo>
                  <a:close/>
                </a:path>
              </a:pathLst>
            </a:custGeom>
            <a:solidFill>
              <a:srgbClr val="80828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7" name="Google Shape;1287;p28"/>
            <p:cNvSpPr/>
            <p:nvPr/>
          </p:nvSpPr>
          <p:spPr>
            <a:xfrm>
              <a:off x="5387975" y="2970630"/>
              <a:ext cx="784225" cy="800100"/>
            </a:xfrm>
            <a:prstGeom prst="donut">
              <a:avLst>
                <a:gd fmla="val 10549" name="adj"/>
              </a:avLst>
            </a:prstGeom>
            <a:solidFill>
              <a:srgbClr val="1E2323"/>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8" name="Google Shape;1288;p28"/>
            <p:cNvSpPr/>
            <p:nvPr/>
          </p:nvSpPr>
          <p:spPr>
            <a:xfrm>
              <a:off x="2727887" y="2339440"/>
              <a:ext cx="846602" cy="950398"/>
            </a:xfrm>
            <a:custGeom>
              <a:rect b="b" l="l" r="r" t="t"/>
              <a:pathLst>
                <a:path extrusionOk="0" h="586" w="522">
                  <a:moveTo>
                    <a:pt x="287" y="0"/>
                  </a:moveTo>
                  <a:lnTo>
                    <a:pt x="295" y="0"/>
                  </a:lnTo>
                  <a:lnTo>
                    <a:pt x="303" y="0"/>
                  </a:lnTo>
                  <a:lnTo>
                    <a:pt x="320" y="1"/>
                  </a:lnTo>
                  <a:lnTo>
                    <a:pt x="337" y="5"/>
                  </a:lnTo>
                  <a:lnTo>
                    <a:pt x="352" y="6"/>
                  </a:lnTo>
                  <a:lnTo>
                    <a:pt x="372" y="11"/>
                  </a:lnTo>
                  <a:lnTo>
                    <a:pt x="383" y="15"/>
                  </a:lnTo>
                  <a:lnTo>
                    <a:pt x="378" y="13"/>
                  </a:lnTo>
                  <a:lnTo>
                    <a:pt x="348" y="10"/>
                  </a:lnTo>
                  <a:lnTo>
                    <a:pt x="318" y="10"/>
                  </a:lnTo>
                  <a:lnTo>
                    <a:pt x="312" y="10"/>
                  </a:lnTo>
                  <a:lnTo>
                    <a:pt x="303" y="11"/>
                  </a:lnTo>
                  <a:lnTo>
                    <a:pt x="297" y="11"/>
                  </a:lnTo>
                  <a:lnTo>
                    <a:pt x="290" y="13"/>
                  </a:lnTo>
                  <a:lnTo>
                    <a:pt x="282" y="15"/>
                  </a:lnTo>
                  <a:lnTo>
                    <a:pt x="275" y="16"/>
                  </a:lnTo>
                  <a:lnTo>
                    <a:pt x="248" y="25"/>
                  </a:lnTo>
                  <a:lnTo>
                    <a:pt x="225" y="33"/>
                  </a:lnTo>
                  <a:lnTo>
                    <a:pt x="201" y="45"/>
                  </a:lnTo>
                  <a:lnTo>
                    <a:pt x="180" y="60"/>
                  </a:lnTo>
                  <a:lnTo>
                    <a:pt x="160" y="76"/>
                  </a:lnTo>
                  <a:lnTo>
                    <a:pt x="141" y="95"/>
                  </a:lnTo>
                  <a:lnTo>
                    <a:pt x="125" y="115"/>
                  </a:lnTo>
                  <a:lnTo>
                    <a:pt x="110" y="135"/>
                  </a:lnTo>
                  <a:lnTo>
                    <a:pt x="96" y="158"/>
                  </a:lnTo>
                  <a:lnTo>
                    <a:pt x="86" y="182"/>
                  </a:lnTo>
                  <a:lnTo>
                    <a:pt x="78" y="205"/>
                  </a:lnTo>
                  <a:lnTo>
                    <a:pt x="71" y="232"/>
                  </a:lnTo>
                  <a:lnTo>
                    <a:pt x="68" y="257"/>
                  </a:lnTo>
                  <a:lnTo>
                    <a:pt x="68" y="283"/>
                  </a:lnTo>
                  <a:lnTo>
                    <a:pt x="70" y="310"/>
                  </a:lnTo>
                  <a:lnTo>
                    <a:pt x="75" y="339"/>
                  </a:lnTo>
                  <a:lnTo>
                    <a:pt x="80" y="362"/>
                  </a:lnTo>
                  <a:lnTo>
                    <a:pt x="88" y="384"/>
                  </a:lnTo>
                  <a:lnTo>
                    <a:pt x="98" y="404"/>
                  </a:lnTo>
                  <a:lnTo>
                    <a:pt x="110" y="424"/>
                  </a:lnTo>
                  <a:lnTo>
                    <a:pt x="121" y="442"/>
                  </a:lnTo>
                  <a:lnTo>
                    <a:pt x="136" y="459"/>
                  </a:lnTo>
                  <a:lnTo>
                    <a:pt x="151" y="475"/>
                  </a:lnTo>
                  <a:lnTo>
                    <a:pt x="168" y="490"/>
                  </a:lnTo>
                  <a:lnTo>
                    <a:pt x="186" y="504"/>
                  </a:lnTo>
                  <a:lnTo>
                    <a:pt x="205" y="515"/>
                  </a:lnTo>
                  <a:lnTo>
                    <a:pt x="225" y="525"/>
                  </a:lnTo>
                  <a:lnTo>
                    <a:pt x="245" y="534"/>
                  </a:lnTo>
                  <a:lnTo>
                    <a:pt x="273" y="542"/>
                  </a:lnTo>
                  <a:lnTo>
                    <a:pt x="302" y="547"/>
                  </a:lnTo>
                  <a:lnTo>
                    <a:pt x="332" y="549"/>
                  </a:lnTo>
                  <a:lnTo>
                    <a:pt x="347" y="549"/>
                  </a:lnTo>
                  <a:lnTo>
                    <a:pt x="353" y="547"/>
                  </a:lnTo>
                  <a:lnTo>
                    <a:pt x="362" y="547"/>
                  </a:lnTo>
                  <a:lnTo>
                    <a:pt x="368" y="546"/>
                  </a:lnTo>
                  <a:lnTo>
                    <a:pt x="375" y="546"/>
                  </a:lnTo>
                  <a:lnTo>
                    <a:pt x="383" y="544"/>
                  </a:lnTo>
                  <a:lnTo>
                    <a:pt x="390" y="542"/>
                  </a:lnTo>
                  <a:lnTo>
                    <a:pt x="410" y="537"/>
                  </a:lnTo>
                  <a:lnTo>
                    <a:pt x="428" y="530"/>
                  </a:lnTo>
                  <a:lnTo>
                    <a:pt x="445" y="524"/>
                  </a:lnTo>
                  <a:lnTo>
                    <a:pt x="462" y="514"/>
                  </a:lnTo>
                  <a:lnTo>
                    <a:pt x="478" y="505"/>
                  </a:lnTo>
                  <a:lnTo>
                    <a:pt x="493" y="494"/>
                  </a:lnTo>
                  <a:lnTo>
                    <a:pt x="507" y="482"/>
                  </a:lnTo>
                  <a:lnTo>
                    <a:pt x="522" y="469"/>
                  </a:lnTo>
                  <a:lnTo>
                    <a:pt x="492" y="499"/>
                  </a:lnTo>
                  <a:lnTo>
                    <a:pt x="477" y="512"/>
                  </a:lnTo>
                  <a:lnTo>
                    <a:pt x="462" y="525"/>
                  </a:lnTo>
                  <a:lnTo>
                    <a:pt x="445" y="537"/>
                  </a:lnTo>
                  <a:lnTo>
                    <a:pt x="428" y="549"/>
                  </a:lnTo>
                  <a:lnTo>
                    <a:pt x="410" y="557"/>
                  </a:lnTo>
                  <a:lnTo>
                    <a:pt x="390" y="566"/>
                  </a:lnTo>
                  <a:lnTo>
                    <a:pt x="370" y="572"/>
                  </a:lnTo>
                  <a:lnTo>
                    <a:pt x="350" y="579"/>
                  </a:lnTo>
                  <a:lnTo>
                    <a:pt x="342" y="581"/>
                  </a:lnTo>
                  <a:lnTo>
                    <a:pt x="333" y="582"/>
                  </a:lnTo>
                  <a:lnTo>
                    <a:pt x="318" y="584"/>
                  </a:lnTo>
                  <a:lnTo>
                    <a:pt x="302" y="586"/>
                  </a:lnTo>
                  <a:lnTo>
                    <a:pt x="287" y="586"/>
                  </a:lnTo>
                  <a:lnTo>
                    <a:pt x="262" y="584"/>
                  </a:lnTo>
                  <a:lnTo>
                    <a:pt x="238" y="582"/>
                  </a:lnTo>
                  <a:lnTo>
                    <a:pt x="215" y="576"/>
                  </a:lnTo>
                  <a:lnTo>
                    <a:pt x="191" y="569"/>
                  </a:lnTo>
                  <a:lnTo>
                    <a:pt x="170" y="561"/>
                  </a:lnTo>
                  <a:lnTo>
                    <a:pt x="148" y="549"/>
                  </a:lnTo>
                  <a:lnTo>
                    <a:pt x="128" y="536"/>
                  </a:lnTo>
                  <a:lnTo>
                    <a:pt x="110" y="522"/>
                  </a:lnTo>
                  <a:lnTo>
                    <a:pt x="91" y="505"/>
                  </a:lnTo>
                  <a:lnTo>
                    <a:pt x="73" y="489"/>
                  </a:lnTo>
                  <a:lnTo>
                    <a:pt x="58" y="470"/>
                  </a:lnTo>
                  <a:lnTo>
                    <a:pt x="45" y="449"/>
                  </a:lnTo>
                  <a:lnTo>
                    <a:pt x="31" y="429"/>
                  </a:lnTo>
                  <a:lnTo>
                    <a:pt x="21" y="405"/>
                  </a:lnTo>
                  <a:lnTo>
                    <a:pt x="13" y="382"/>
                  </a:lnTo>
                  <a:lnTo>
                    <a:pt x="6" y="357"/>
                  </a:lnTo>
                  <a:lnTo>
                    <a:pt x="1" y="327"/>
                  </a:lnTo>
                  <a:lnTo>
                    <a:pt x="0" y="298"/>
                  </a:lnTo>
                  <a:lnTo>
                    <a:pt x="0" y="268"/>
                  </a:lnTo>
                  <a:lnTo>
                    <a:pt x="5" y="240"/>
                  </a:lnTo>
                  <a:lnTo>
                    <a:pt x="10" y="212"/>
                  </a:lnTo>
                  <a:lnTo>
                    <a:pt x="20" y="185"/>
                  </a:lnTo>
                  <a:lnTo>
                    <a:pt x="30" y="160"/>
                  </a:lnTo>
                  <a:lnTo>
                    <a:pt x="45" y="135"/>
                  </a:lnTo>
                  <a:lnTo>
                    <a:pt x="60" y="113"/>
                  </a:lnTo>
                  <a:lnTo>
                    <a:pt x="78" y="91"/>
                  </a:lnTo>
                  <a:lnTo>
                    <a:pt x="98" y="71"/>
                  </a:lnTo>
                  <a:lnTo>
                    <a:pt x="120" y="55"/>
                  </a:lnTo>
                  <a:lnTo>
                    <a:pt x="143" y="38"/>
                  </a:lnTo>
                  <a:lnTo>
                    <a:pt x="170" y="26"/>
                  </a:lnTo>
                  <a:lnTo>
                    <a:pt x="196" y="15"/>
                  </a:lnTo>
                  <a:lnTo>
                    <a:pt x="225" y="6"/>
                  </a:lnTo>
                  <a:lnTo>
                    <a:pt x="240" y="3"/>
                  </a:lnTo>
                  <a:lnTo>
                    <a:pt x="256" y="1"/>
                  </a:lnTo>
                  <a:lnTo>
                    <a:pt x="272" y="0"/>
                  </a:lnTo>
                  <a:lnTo>
                    <a:pt x="287" y="0"/>
                  </a:lnTo>
                  <a:close/>
                  <a:moveTo>
                    <a:pt x="383" y="15"/>
                  </a:moveTo>
                  <a:lnTo>
                    <a:pt x="385" y="15"/>
                  </a:lnTo>
                  <a:lnTo>
                    <a:pt x="392" y="16"/>
                  </a:lnTo>
                  <a:lnTo>
                    <a:pt x="383" y="15"/>
                  </a:lnTo>
                  <a:close/>
                </a:path>
              </a:pathLst>
            </a:custGeom>
            <a:solidFill>
              <a:srgbClr val="1E23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89" name="Google Shape;1289;p28"/>
            <p:cNvSpPr/>
            <p:nvPr/>
          </p:nvSpPr>
          <p:spPr>
            <a:xfrm>
              <a:off x="2603500" y="2216151"/>
              <a:ext cx="1176338" cy="1195388"/>
            </a:xfrm>
            <a:prstGeom prst="donut">
              <a:avLst>
                <a:gd fmla="val 11319" name="adj"/>
              </a:avLst>
            </a:prstGeom>
            <a:solidFill>
              <a:srgbClr val="808285"/>
            </a:solidFill>
            <a:ln>
              <a:noFill/>
            </a:ln>
            <a:effectLst>
              <a:outerShdw blurRad="76200" kx="1200000" rotWithShape="0" algn="br"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90" name="Google Shape;1290;p28"/>
            <p:cNvSpPr/>
            <p:nvPr/>
          </p:nvSpPr>
          <p:spPr>
            <a:xfrm>
              <a:off x="3397044" y="1251801"/>
              <a:ext cx="931512" cy="944450"/>
            </a:xfrm>
            <a:custGeom>
              <a:rect b="b" l="l" r="r" t="t"/>
              <a:pathLst>
                <a:path extrusionOk="0" h="584" w="576">
                  <a:moveTo>
                    <a:pt x="532" y="135"/>
                  </a:moveTo>
                  <a:lnTo>
                    <a:pt x="537" y="143"/>
                  </a:lnTo>
                  <a:lnTo>
                    <a:pt x="541" y="150"/>
                  </a:lnTo>
                  <a:lnTo>
                    <a:pt x="547" y="165"/>
                  </a:lnTo>
                  <a:lnTo>
                    <a:pt x="556" y="180"/>
                  </a:lnTo>
                  <a:lnTo>
                    <a:pt x="561" y="195"/>
                  </a:lnTo>
                  <a:lnTo>
                    <a:pt x="569" y="213"/>
                  </a:lnTo>
                  <a:lnTo>
                    <a:pt x="572" y="227"/>
                  </a:lnTo>
                  <a:lnTo>
                    <a:pt x="571" y="220"/>
                  </a:lnTo>
                  <a:lnTo>
                    <a:pt x="557" y="193"/>
                  </a:lnTo>
                  <a:lnTo>
                    <a:pt x="541" y="168"/>
                  </a:lnTo>
                  <a:lnTo>
                    <a:pt x="536" y="161"/>
                  </a:lnTo>
                  <a:lnTo>
                    <a:pt x="532" y="156"/>
                  </a:lnTo>
                  <a:lnTo>
                    <a:pt x="527" y="150"/>
                  </a:lnTo>
                  <a:lnTo>
                    <a:pt x="522" y="145"/>
                  </a:lnTo>
                  <a:lnTo>
                    <a:pt x="517" y="138"/>
                  </a:lnTo>
                  <a:lnTo>
                    <a:pt x="512" y="133"/>
                  </a:lnTo>
                  <a:lnTo>
                    <a:pt x="491" y="115"/>
                  </a:lnTo>
                  <a:lnTo>
                    <a:pt x="469" y="100"/>
                  </a:lnTo>
                  <a:lnTo>
                    <a:pt x="447" y="86"/>
                  </a:lnTo>
                  <a:lnTo>
                    <a:pt x="422" y="75"/>
                  </a:lnTo>
                  <a:lnTo>
                    <a:pt x="399" y="66"/>
                  </a:lnTo>
                  <a:lnTo>
                    <a:pt x="374" y="60"/>
                  </a:lnTo>
                  <a:lnTo>
                    <a:pt x="347" y="56"/>
                  </a:lnTo>
                  <a:lnTo>
                    <a:pt x="322" y="55"/>
                  </a:lnTo>
                  <a:lnTo>
                    <a:pt x="297" y="56"/>
                  </a:lnTo>
                  <a:lnTo>
                    <a:pt x="272" y="60"/>
                  </a:lnTo>
                  <a:lnTo>
                    <a:pt x="247" y="65"/>
                  </a:lnTo>
                  <a:lnTo>
                    <a:pt x="222" y="73"/>
                  </a:lnTo>
                  <a:lnTo>
                    <a:pt x="199" y="85"/>
                  </a:lnTo>
                  <a:lnTo>
                    <a:pt x="177" y="98"/>
                  </a:lnTo>
                  <a:lnTo>
                    <a:pt x="155" y="113"/>
                  </a:lnTo>
                  <a:lnTo>
                    <a:pt x="135" y="133"/>
                  </a:lnTo>
                  <a:lnTo>
                    <a:pt x="119" y="150"/>
                  </a:lnTo>
                  <a:lnTo>
                    <a:pt x="105" y="168"/>
                  </a:lnTo>
                  <a:lnTo>
                    <a:pt x="93" y="186"/>
                  </a:lnTo>
                  <a:lnTo>
                    <a:pt x="83" y="208"/>
                  </a:lnTo>
                  <a:lnTo>
                    <a:pt x="75" y="228"/>
                  </a:lnTo>
                  <a:lnTo>
                    <a:pt x="68" y="250"/>
                  </a:lnTo>
                  <a:lnTo>
                    <a:pt x="63" y="272"/>
                  </a:lnTo>
                  <a:lnTo>
                    <a:pt x="60" y="293"/>
                  </a:lnTo>
                  <a:lnTo>
                    <a:pt x="58" y="315"/>
                  </a:lnTo>
                  <a:lnTo>
                    <a:pt x="60" y="338"/>
                  </a:lnTo>
                  <a:lnTo>
                    <a:pt x="62" y="360"/>
                  </a:lnTo>
                  <a:lnTo>
                    <a:pt x="67" y="382"/>
                  </a:lnTo>
                  <a:lnTo>
                    <a:pt x="75" y="410"/>
                  </a:lnTo>
                  <a:lnTo>
                    <a:pt x="87" y="439"/>
                  </a:lnTo>
                  <a:lnTo>
                    <a:pt x="102" y="465"/>
                  </a:lnTo>
                  <a:lnTo>
                    <a:pt x="110" y="477"/>
                  </a:lnTo>
                  <a:lnTo>
                    <a:pt x="114" y="484"/>
                  </a:lnTo>
                  <a:lnTo>
                    <a:pt x="119" y="489"/>
                  </a:lnTo>
                  <a:lnTo>
                    <a:pt x="124" y="495"/>
                  </a:lnTo>
                  <a:lnTo>
                    <a:pt x="129" y="500"/>
                  </a:lnTo>
                  <a:lnTo>
                    <a:pt x="134" y="505"/>
                  </a:lnTo>
                  <a:lnTo>
                    <a:pt x="139" y="512"/>
                  </a:lnTo>
                  <a:lnTo>
                    <a:pt x="154" y="525"/>
                  </a:lnTo>
                  <a:lnTo>
                    <a:pt x="170" y="537"/>
                  </a:lnTo>
                  <a:lnTo>
                    <a:pt x="185" y="549"/>
                  </a:lnTo>
                  <a:lnTo>
                    <a:pt x="202" y="557"/>
                  </a:lnTo>
                  <a:lnTo>
                    <a:pt x="219" y="567"/>
                  </a:lnTo>
                  <a:lnTo>
                    <a:pt x="237" y="574"/>
                  </a:lnTo>
                  <a:lnTo>
                    <a:pt x="254" y="579"/>
                  </a:lnTo>
                  <a:lnTo>
                    <a:pt x="272" y="584"/>
                  </a:lnTo>
                  <a:lnTo>
                    <a:pt x="230" y="575"/>
                  </a:lnTo>
                  <a:lnTo>
                    <a:pt x="212" y="570"/>
                  </a:lnTo>
                  <a:lnTo>
                    <a:pt x="192" y="564"/>
                  </a:lnTo>
                  <a:lnTo>
                    <a:pt x="174" y="555"/>
                  </a:lnTo>
                  <a:lnTo>
                    <a:pt x="155" y="547"/>
                  </a:lnTo>
                  <a:lnTo>
                    <a:pt x="137" y="535"/>
                  </a:lnTo>
                  <a:lnTo>
                    <a:pt x="120" y="524"/>
                  </a:lnTo>
                  <a:lnTo>
                    <a:pt x="104" y="510"/>
                  </a:lnTo>
                  <a:lnTo>
                    <a:pt x="87" y="495"/>
                  </a:lnTo>
                  <a:lnTo>
                    <a:pt x="82" y="490"/>
                  </a:lnTo>
                  <a:lnTo>
                    <a:pt x="75" y="484"/>
                  </a:lnTo>
                  <a:lnTo>
                    <a:pt x="65" y="472"/>
                  </a:lnTo>
                  <a:lnTo>
                    <a:pt x="55" y="459"/>
                  </a:lnTo>
                  <a:lnTo>
                    <a:pt x="47" y="445"/>
                  </a:lnTo>
                  <a:lnTo>
                    <a:pt x="33" y="424"/>
                  </a:lnTo>
                  <a:lnTo>
                    <a:pt x="23" y="402"/>
                  </a:lnTo>
                  <a:lnTo>
                    <a:pt x="15" y="378"/>
                  </a:lnTo>
                  <a:lnTo>
                    <a:pt x="8" y="355"/>
                  </a:lnTo>
                  <a:lnTo>
                    <a:pt x="3" y="332"/>
                  </a:lnTo>
                  <a:lnTo>
                    <a:pt x="0" y="307"/>
                  </a:lnTo>
                  <a:lnTo>
                    <a:pt x="0" y="283"/>
                  </a:lnTo>
                  <a:lnTo>
                    <a:pt x="2" y="260"/>
                  </a:lnTo>
                  <a:lnTo>
                    <a:pt x="5" y="235"/>
                  </a:lnTo>
                  <a:lnTo>
                    <a:pt x="10" y="212"/>
                  </a:lnTo>
                  <a:lnTo>
                    <a:pt x="17" y="188"/>
                  </a:lnTo>
                  <a:lnTo>
                    <a:pt x="27" y="165"/>
                  </a:lnTo>
                  <a:lnTo>
                    <a:pt x="37" y="143"/>
                  </a:lnTo>
                  <a:lnTo>
                    <a:pt x="50" y="123"/>
                  </a:lnTo>
                  <a:lnTo>
                    <a:pt x="65" y="103"/>
                  </a:lnTo>
                  <a:lnTo>
                    <a:pt x="83" y="83"/>
                  </a:lnTo>
                  <a:lnTo>
                    <a:pt x="104" y="63"/>
                  </a:lnTo>
                  <a:lnTo>
                    <a:pt x="127" y="46"/>
                  </a:lnTo>
                  <a:lnTo>
                    <a:pt x="152" y="31"/>
                  </a:lnTo>
                  <a:lnTo>
                    <a:pt x="177" y="20"/>
                  </a:lnTo>
                  <a:lnTo>
                    <a:pt x="204" y="11"/>
                  </a:lnTo>
                  <a:lnTo>
                    <a:pt x="232" y="5"/>
                  </a:lnTo>
                  <a:lnTo>
                    <a:pt x="259" y="0"/>
                  </a:lnTo>
                  <a:lnTo>
                    <a:pt x="285" y="0"/>
                  </a:lnTo>
                  <a:lnTo>
                    <a:pt x="314" y="1"/>
                  </a:lnTo>
                  <a:lnTo>
                    <a:pt x="342" y="5"/>
                  </a:lnTo>
                  <a:lnTo>
                    <a:pt x="369" y="11"/>
                  </a:lnTo>
                  <a:lnTo>
                    <a:pt x="396" y="21"/>
                  </a:lnTo>
                  <a:lnTo>
                    <a:pt x="421" y="33"/>
                  </a:lnTo>
                  <a:lnTo>
                    <a:pt x="446" y="48"/>
                  </a:lnTo>
                  <a:lnTo>
                    <a:pt x="469" y="65"/>
                  </a:lnTo>
                  <a:lnTo>
                    <a:pt x="492" y="86"/>
                  </a:lnTo>
                  <a:lnTo>
                    <a:pt x="502" y="98"/>
                  </a:lnTo>
                  <a:lnTo>
                    <a:pt x="514" y="110"/>
                  </a:lnTo>
                  <a:lnTo>
                    <a:pt x="524" y="123"/>
                  </a:lnTo>
                  <a:lnTo>
                    <a:pt x="532" y="135"/>
                  </a:lnTo>
                  <a:close/>
                  <a:moveTo>
                    <a:pt x="572" y="227"/>
                  </a:moveTo>
                  <a:lnTo>
                    <a:pt x="572" y="227"/>
                  </a:lnTo>
                  <a:lnTo>
                    <a:pt x="576" y="233"/>
                  </a:lnTo>
                  <a:lnTo>
                    <a:pt x="572" y="227"/>
                  </a:lnTo>
                  <a:close/>
                </a:path>
              </a:pathLst>
            </a:custGeom>
            <a:solidFill>
              <a:srgbClr val="7159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91" name="Google Shape;1291;p28"/>
            <p:cNvSpPr/>
            <p:nvPr/>
          </p:nvSpPr>
          <p:spPr>
            <a:xfrm>
              <a:off x="3279775" y="1127126"/>
              <a:ext cx="1181100" cy="1190625"/>
            </a:xfrm>
            <a:prstGeom prst="donut">
              <a:avLst>
                <a:gd fmla="val 11374" name="adj"/>
              </a:avLst>
            </a:prstGeom>
            <a:solidFill>
              <a:srgbClr val="9482C5"/>
            </a:solidFill>
            <a:ln>
              <a:noFill/>
            </a:ln>
            <a:effectLst>
              <a:outerShdw blurRad="76200" kx="1200000" rotWithShape="0" algn="br"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92" name="Google Shape;1292;p28"/>
            <p:cNvSpPr/>
            <p:nvPr/>
          </p:nvSpPr>
          <p:spPr>
            <a:xfrm>
              <a:off x="3995698" y="2292180"/>
              <a:ext cx="1170068" cy="1194142"/>
            </a:xfrm>
            <a:custGeom>
              <a:rect b="b" l="l" r="r" t="t"/>
              <a:pathLst>
                <a:path extrusionOk="0" h="744" w="729">
                  <a:moveTo>
                    <a:pt x="362" y="0"/>
                  </a:moveTo>
                  <a:lnTo>
                    <a:pt x="386" y="2"/>
                  </a:lnTo>
                  <a:lnTo>
                    <a:pt x="416" y="5"/>
                  </a:lnTo>
                  <a:lnTo>
                    <a:pt x="444" y="10"/>
                  </a:lnTo>
                  <a:lnTo>
                    <a:pt x="472" y="18"/>
                  </a:lnTo>
                  <a:lnTo>
                    <a:pt x="499" y="28"/>
                  </a:lnTo>
                  <a:lnTo>
                    <a:pt x="526" y="40"/>
                  </a:lnTo>
                  <a:lnTo>
                    <a:pt x="551" y="55"/>
                  </a:lnTo>
                  <a:lnTo>
                    <a:pt x="576" y="70"/>
                  </a:lnTo>
                  <a:lnTo>
                    <a:pt x="599" y="88"/>
                  </a:lnTo>
                  <a:lnTo>
                    <a:pt x="621" y="108"/>
                  </a:lnTo>
                  <a:lnTo>
                    <a:pt x="641" y="130"/>
                  </a:lnTo>
                  <a:lnTo>
                    <a:pt x="659" y="153"/>
                  </a:lnTo>
                  <a:lnTo>
                    <a:pt x="674" y="179"/>
                  </a:lnTo>
                  <a:lnTo>
                    <a:pt x="689" y="205"/>
                  </a:lnTo>
                  <a:lnTo>
                    <a:pt x="703" y="232"/>
                  </a:lnTo>
                  <a:lnTo>
                    <a:pt x="713" y="262"/>
                  </a:lnTo>
                  <a:lnTo>
                    <a:pt x="719" y="292"/>
                  </a:lnTo>
                  <a:lnTo>
                    <a:pt x="726" y="329"/>
                  </a:lnTo>
                  <a:lnTo>
                    <a:pt x="729" y="367"/>
                  </a:lnTo>
                  <a:lnTo>
                    <a:pt x="728" y="404"/>
                  </a:lnTo>
                  <a:lnTo>
                    <a:pt x="723" y="439"/>
                  </a:lnTo>
                  <a:lnTo>
                    <a:pt x="716" y="467"/>
                  </a:lnTo>
                  <a:lnTo>
                    <a:pt x="709" y="496"/>
                  </a:lnTo>
                  <a:lnTo>
                    <a:pt x="698" y="521"/>
                  </a:lnTo>
                  <a:lnTo>
                    <a:pt x="686" y="547"/>
                  </a:lnTo>
                  <a:lnTo>
                    <a:pt x="673" y="573"/>
                  </a:lnTo>
                  <a:lnTo>
                    <a:pt x="656" y="596"/>
                  </a:lnTo>
                  <a:lnTo>
                    <a:pt x="639" y="618"/>
                  </a:lnTo>
                  <a:lnTo>
                    <a:pt x="619" y="638"/>
                  </a:lnTo>
                  <a:lnTo>
                    <a:pt x="598" y="658"/>
                  </a:lnTo>
                  <a:lnTo>
                    <a:pt x="576" y="676"/>
                  </a:lnTo>
                  <a:lnTo>
                    <a:pt x="553" y="691"/>
                  </a:lnTo>
                  <a:lnTo>
                    <a:pt x="528" y="706"/>
                  </a:lnTo>
                  <a:lnTo>
                    <a:pt x="501" y="718"/>
                  </a:lnTo>
                  <a:lnTo>
                    <a:pt x="472" y="728"/>
                  </a:lnTo>
                  <a:lnTo>
                    <a:pt x="444" y="734"/>
                  </a:lnTo>
                  <a:lnTo>
                    <a:pt x="434" y="738"/>
                  </a:lnTo>
                  <a:lnTo>
                    <a:pt x="424" y="739"/>
                  </a:lnTo>
                  <a:lnTo>
                    <a:pt x="414" y="741"/>
                  </a:lnTo>
                  <a:lnTo>
                    <a:pt x="404" y="743"/>
                  </a:lnTo>
                  <a:lnTo>
                    <a:pt x="384" y="744"/>
                  </a:lnTo>
                  <a:lnTo>
                    <a:pt x="374" y="744"/>
                  </a:lnTo>
                  <a:lnTo>
                    <a:pt x="364" y="744"/>
                  </a:lnTo>
                  <a:lnTo>
                    <a:pt x="332" y="743"/>
                  </a:lnTo>
                  <a:lnTo>
                    <a:pt x="302" y="739"/>
                  </a:lnTo>
                  <a:lnTo>
                    <a:pt x="272" y="733"/>
                  </a:lnTo>
                  <a:lnTo>
                    <a:pt x="242" y="723"/>
                  </a:lnTo>
                  <a:lnTo>
                    <a:pt x="215" y="711"/>
                  </a:lnTo>
                  <a:lnTo>
                    <a:pt x="189" y="698"/>
                  </a:lnTo>
                  <a:lnTo>
                    <a:pt x="162" y="683"/>
                  </a:lnTo>
                  <a:lnTo>
                    <a:pt x="139" y="664"/>
                  </a:lnTo>
                  <a:lnTo>
                    <a:pt x="115" y="644"/>
                  </a:lnTo>
                  <a:lnTo>
                    <a:pt x="94" y="621"/>
                  </a:lnTo>
                  <a:lnTo>
                    <a:pt x="74" y="598"/>
                  </a:lnTo>
                  <a:lnTo>
                    <a:pt x="57" y="573"/>
                  </a:lnTo>
                  <a:lnTo>
                    <a:pt x="40" y="544"/>
                  </a:lnTo>
                  <a:lnTo>
                    <a:pt x="27" y="516"/>
                  </a:lnTo>
                  <a:lnTo>
                    <a:pt x="17" y="486"/>
                  </a:lnTo>
                  <a:lnTo>
                    <a:pt x="9" y="454"/>
                  </a:lnTo>
                  <a:lnTo>
                    <a:pt x="4" y="432"/>
                  </a:lnTo>
                  <a:lnTo>
                    <a:pt x="2" y="411"/>
                  </a:lnTo>
                  <a:lnTo>
                    <a:pt x="0" y="389"/>
                  </a:lnTo>
                  <a:lnTo>
                    <a:pt x="0" y="367"/>
                  </a:lnTo>
                  <a:lnTo>
                    <a:pt x="0" y="345"/>
                  </a:lnTo>
                  <a:lnTo>
                    <a:pt x="2" y="324"/>
                  </a:lnTo>
                  <a:lnTo>
                    <a:pt x="5" y="304"/>
                  </a:lnTo>
                  <a:lnTo>
                    <a:pt x="10" y="282"/>
                  </a:lnTo>
                  <a:lnTo>
                    <a:pt x="15" y="259"/>
                  </a:lnTo>
                  <a:lnTo>
                    <a:pt x="12" y="279"/>
                  </a:lnTo>
                  <a:lnTo>
                    <a:pt x="9" y="297"/>
                  </a:lnTo>
                  <a:lnTo>
                    <a:pt x="7" y="317"/>
                  </a:lnTo>
                  <a:lnTo>
                    <a:pt x="5" y="335"/>
                  </a:lnTo>
                  <a:lnTo>
                    <a:pt x="7" y="376"/>
                  </a:lnTo>
                  <a:lnTo>
                    <a:pt x="10" y="396"/>
                  </a:lnTo>
                  <a:lnTo>
                    <a:pt x="14" y="416"/>
                  </a:lnTo>
                  <a:lnTo>
                    <a:pt x="22" y="446"/>
                  </a:lnTo>
                  <a:lnTo>
                    <a:pt x="32" y="474"/>
                  </a:lnTo>
                  <a:lnTo>
                    <a:pt x="45" y="501"/>
                  </a:lnTo>
                  <a:lnTo>
                    <a:pt x="59" y="526"/>
                  </a:lnTo>
                  <a:lnTo>
                    <a:pt x="75" y="549"/>
                  </a:lnTo>
                  <a:lnTo>
                    <a:pt x="94" y="571"/>
                  </a:lnTo>
                  <a:lnTo>
                    <a:pt x="112" y="591"/>
                  </a:lnTo>
                  <a:lnTo>
                    <a:pt x="134" y="609"/>
                  </a:lnTo>
                  <a:lnTo>
                    <a:pt x="155" y="626"/>
                  </a:lnTo>
                  <a:lnTo>
                    <a:pt x="180" y="641"/>
                  </a:lnTo>
                  <a:lnTo>
                    <a:pt x="204" y="654"/>
                  </a:lnTo>
                  <a:lnTo>
                    <a:pt x="230" y="664"/>
                  </a:lnTo>
                  <a:lnTo>
                    <a:pt x="257" y="673"/>
                  </a:lnTo>
                  <a:lnTo>
                    <a:pt x="284" y="678"/>
                  </a:lnTo>
                  <a:lnTo>
                    <a:pt x="312" y="683"/>
                  </a:lnTo>
                  <a:lnTo>
                    <a:pt x="342" y="683"/>
                  </a:lnTo>
                  <a:lnTo>
                    <a:pt x="351" y="683"/>
                  </a:lnTo>
                  <a:lnTo>
                    <a:pt x="377" y="681"/>
                  </a:lnTo>
                  <a:lnTo>
                    <a:pt x="387" y="681"/>
                  </a:lnTo>
                  <a:lnTo>
                    <a:pt x="414" y="676"/>
                  </a:lnTo>
                  <a:lnTo>
                    <a:pt x="441" y="668"/>
                  </a:lnTo>
                  <a:lnTo>
                    <a:pt x="467" y="658"/>
                  </a:lnTo>
                  <a:lnTo>
                    <a:pt x="491" y="648"/>
                  </a:lnTo>
                  <a:lnTo>
                    <a:pt x="514" y="634"/>
                  </a:lnTo>
                  <a:lnTo>
                    <a:pt x="536" y="619"/>
                  </a:lnTo>
                  <a:lnTo>
                    <a:pt x="556" y="604"/>
                  </a:lnTo>
                  <a:lnTo>
                    <a:pt x="576" y="586"/>
                  </a:lnTo>
                  <a:lnTo>
                    <a:pt x="594" y="568"/>
                  </a:lnTo>
                  <a:lnTo>
                    <a:pt x="611" y="546"/>
                  </a:lnTo>
                  <a:lnTo>
                    <a:pt x="624" y="524"/>
                  </a:lnTo>
                  <a:lnTo>
                    <a:pt x="641" y="496"/>
                  </a:lnTo>
                  <a:lnTo>
                    <a:pt x="654" y="466"/>
                  </a:lnTo>
                  <a:lnTo>
                    <a:pt x="664" y="436"/>
                  </a:lnTo>
                  <a:lnTo>
                    <a:pt x="671" y="402"/>
                  </a:lnTo>
                  <a:lnTo>
                    <a:pt x="676" y="369"/>
                  </a:lnTo>
                  <a:lnTo>
                    <a:pt x="678" y="335"/>
                  </a:lnTo>
                  <a:lnTo>
                    <a:pt x="674" y="302"/>
                  </a:lnTo>
                  <a:lnTo>
                    <a:pt x="669" y="267"/>
                  </a:lnTo>
                  <a:lnTo>
                    <a:pt x="663" y="239"/>
                  </a:lnTo>
                  <a:lnTo>
                    <a:pt x="653" y="212"/>
                  </a:lnTo>
                  <a:lnTo>
                    <a:pt x="641" y="187"/>
                  </a:lnTo>
                  <a:lnTo>
                    <a:pt x="628" y="162"/>
                  </a:lnTo>
                  <a:lnTo>
                    <a:pt x="613" y="140"/>
                  </a:lnTo>
                  <a:lnTo>
                    <a:pt x="596" y="118"/>
                  </a:lnTo>
                  <a:lnTo>
                    <a:pt x="578" y="98"/>
                  </a:lnTo>
                  <a:lnTo>
                    <a:pt x="558" y="80"/>
                  </a:lnTo>
                  <a:lnTo>
                    <a:pt x="536" y="63"/>
                  </a:lnTo>
                  <a:lnTo>
                    <a:pt x="514" y="48"/>
                  </a:lnTo>
                  <a:lnTo>
                    <a:pt x="491" y="35"/>
                  </a:lnTo>
                  <a:lnTo>
                    <a:pt x="466" y="25"/>
                  </a:lnTo>
                  <a:lnTo>
                    <a:pt x="441" y="15"/>
                  </a:lnTo>
                  <a:lnTo>
                    <a:pt x="416" y="8"/>
                  </a:lnTo>
                  <a:lnTo>
                    <a:pt x="389" y="3"/>
                  </a:lnTo>
                  <a:lnTo>
                    <a:pt x="362" y="0"/>
                  </a:lnTo>
                  <a:close/>
                </a:path>
              </a:pathLst>
            </a:custGeom>
            <a:solidFill>
              <a:srgbClr val="3D007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293" name="Google Shape;1293;p28"/>
            <p:cNvSpPr/>
            <p:nvPr/>
          </p:nvSpPr>
          <p:spPr>
            <a:xfrm>
              <a:off x="3886200" y="2181226"/>
              <a:ext cx="1390650" cy="1416050"/>
            </a:xfrm>
            <a:prstGeom prst="donut">
              <a:avLst>
                <a:gd fmla="val 8767" name="adj"/>
              </a:avLst>
            </a:prstGeom>
            <a:solidFill>
              <a:srgbClr val="4D2F9E"/>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pic>
          <p:nvPicPr>
            <p:cNvPr id="1294" name="Google Shape;1294;p28"/>
            <p:cNvPicPr preferRelativeResize="0"/>
            <p:nvPr/>
          </p:nvPicPr>
          <p:blipFill rotWithShape="1">
            <a:blip r:embed="rId3">
              <a:alphaModFix/>
            </a:blip>
            <a:srcRect b="0" l="0" r="0" t="0"/>
            <a:stretch/>
          </p:blipFill>
          <p:spPr>
            <a:xfrm>
              <a:off x="3605316" y="1524001"/>
              <a:ext cx="611532" cy="415840"/>
            </a:xfrm>
            <a:prstGeom prst="rect">
              <a:avLst/>
            </a:prstGeom>
            <a:noFill/>
            <a:ln>
              <a:noFill/>
            </a:ln>
          </p:spPr>
        </p:pic>
        <p:pic>
          <p:nvPicPr>
            <p:cNvPr id="1295" name="Google Shape;1295;p28"/>
            <p:cNvPicPr preferRelativeResize="0"/>
            <p:nvPr/>
          </p:nvPicPr>
          <p:blipFill rotWithShape="1">
            <a:blip r:embed="rId4">
              <a:alphaModFix/>
            </a:blip>
            <a:srcRect b="0" l="0" r="0" t="0"/>
            <a:stretch/>
          </p:blipFill>
          <p:spPr>
            <a:xfrm>
              <a:off x="4854748" y="1234861"/>
              <a:ext cx="539106" cy="429827"/>
            </a:xfrm>
            <a:prstGeom prst="rect">
              <a:avLst/>
            </a:prstGeom>
            <a:noFill/>
            <a:ln>
              <a:noFill/>
            </a:ln>
          </p:spPr>
        </p:pic>
        <p:pic>
          <p:nvPicPr>
            <p:cNvPr id="1296" name="Google Shape;1296;p28"/>
            <p:cNvPicPr preferRelativeResize="0"/>
            <p:nvPr/>
          </p:nvPicPr>
          <p:blipFill rotWithShape="1">
            <a:blip r:embed="rId5">
              <a:alphaModFix/>
            </a:blip>
            <a:srcRect b="0" l="0" r="0" t="0"/>
            <a:stretch/>
          </p:blipFill>
          <p:spPr>
            <a:xfrm>
              <a:off x="5586167" y="3249441"/>
              <a:ext cx="476740" cy="279990"/>
            </a:xfrm>
            <a:prstGeom prst="rect">
              <a:avLst/>
            </a:prstGeom>
            <a:noFill/>
            <a:ln>
              <a:noFill/>
            </a:ln>
          </p:spPr>
        </p:pic>
        <p:pic>
          <p:nvPicPr>
            <p:cNvPr id="1297" name="Google Shape;1297;p28"/>
            <p:cNvPicPr preferRelativeResize="0"/>
            <p:nvPr/>
          </p:nvPicPr>
          <p:blipFill rotWithShape="1">
            <a:blip r:embed="rId6">
              <a:alphaModFix/>
            </a:blip>
            <a:srcRect b="0" l="0" r="0" t="0"/>
            <a:stretch/>
          </p:blipFill>
          <p:spPr>
            <a:xfrm>
              <a:off x="4177217" y="2632856"/>
              <a:ext cx="716542" cy="527112"/>
            </a:xfrm>
            <a:prstGeom prst="rect">
              <a:avLst/>
            </a:prstGeom>
            <a:noFill/>
            <a:ln>
              <a:noFill/>
            </a:ln>
          </p:spPr>
        </p:pic>
        <p:grpSp>
          <p:nvGrpSpPr>
            <p:cNvPr id="1298" name="Google Shape;1298;p28"/>
            <p:cNvGrpSpPr/>
            <p:nvPr/>
          </p:nvGrpSpPr>
          <p:grpSpPr>
            <a:xfrm>
              <a:off x="2945164" y="2610704"/>
              <a:ext cx="607038" cy="385332"/>
              <a:chOff x="2337" y="1276"/>
              <a:chExt cx="1087" cy="690"/>
            </a:xfrm>
          </p:grpSpPr>
          <p:sp>
            <p:nvSpPr>
              <p:cNvPr id="1299" name="Google Shape;1299;p28"/>
              <p:cNvSpPr/>
              <p:nvPr/>
            </p:nvSpPr>
            <p:spPr>
              <a:xfrm>
                <a:off x="3105" y="1756"/>
                <a:ext cx="220" cy="210"/>
              </a:xfrm>
              <a:custGeom>
                <a:rect b="b" l="l" r="r" t="t"/>
                <a:pathLst>
                  <a:path extrusionOk="0" h="921" w="965">
                    <a:moveTo>
                      <a:pt x="400" y="15"/>
                    </a:moveTo>
                    <a:cubicBezTo>
                      <a:pt x="187" y="39"/>
                      <a:pt x="0" y="233"/>
                      <a:pt x="25" y="490"/>
                    </a:cubicBezTo>
                    <a:cubicBezTo>
                      <a:pt x="49" y="726"/>
                      <a:pt x="229" y="921"/>
                      <a:pt x="481" y="893"/>
                    </a:cubicBezTo>
                    <a:cubicBezTo>
                      <a:pt x="856" y="851"/>
                      <a:pt x="965" y="344"/>
                      <a:pt x="710" y="123"/>
                    </a:cubicBezTo>
                    <a:cubicBezTo>
                      <a:pt x="634" y="57"/>
                      <a:pt x="537" y="0"/>
                      <a:pt x="400" y="15"/>
                    </a:cubicBezTo>
                    <a:close/>
                    <a:moveTo>
                      <a:pt x="397" y="239"/>
                    </a:moveTo>
                    <a:cubicBezTo>
                      <a:pt x="109" y="321"/>
                      <a:pt x="229" y="731"/>
                      <a:pt x="486" y="669"/>
                    </a:cubicBezTo>
                    <a:cubicBezTo>
                      <a:pt x="579" y="646"/>
                      <a:pt x="668" y="537"/>
                      <a:pt x="639" y="403"/>
                    </a:cubicBezTo>
                    <a:cubicBezTo>
                      <a:pt x="617" y="303"/>
                      <a:pt x="514" y="206"/>
                      <a:pt x="397" y="239"/>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00" name="Google Shape;1300;p28"/>
              <p:cNvSpPr/>
              <p:nvPr/>
            </p:nvSpPr>
            <p:spPr>
              <a:xfrm>
                <a:off x="2532" y="1754"/>
                <a:ext cx="195" cy="210"/>
              </a:xfrm>
              <a:custGeom>
                <a:rect b="b" l="l" r="r" t="t"/>
                <a:pathLst>
                  <a:path extrusionOk="0" h="920" w="857">
                    <a:moveTo>
                      <a:pt x="405" y="20"/>
                    </a:moveTo>
                    <a:cubicBezTo>
                      <a:pt x="183" y="40"/>
                      <a:pt x="0" y="225"/>
                      <a:pt x="14" y="485"/>
                    </a:cubicBezTo>
                    <a:cubicBezTo>
                      <a:pt x="27" y="720"/>
                      <a:pt x="213" y="920"/>
                      <a:pt x="450" y="902"/>
                    </a:cubicBezTo>
                    <a:cubicBezTo>
                      <a:pt x="669" y="885"/>
                      <a:pt x="857" y="689"/>
                      <a:pt x="838" y="434"/>
                    </a:cubicBezTo>
                    <a:cubicBezTo>
                      <a:pt x="821" y="204"/>
                      <a:pt x="639" y="0"/>
                      <a:pt x="405" y="20"/>
                    </a:cubicBezTo>
                    <a:close/>
                    <a:moveTo>
                      <a:pt x="388" y="244"/>
                    </a:moveTo>
                    <a:cubicBezTo>
                      <a:pt x="108" y="311"/>
                      <a:pt x="206" y="737"/>
                      <a:pt x="471" y="677"/>
                    </a:cubicBezTo>
                    <a:cubicBezTo>
                      <a:pt x="570" y="654"/>
                      <a:pt x="654" y="546"/>
                      <a:pt x="628" y="412"/>
                    </a:cubicBezTo>
                    <a:cubicBezTo>
                      <a:pt x="608" y="311"/>
                      <a:pt x="507" y="216"/>
                      <a:pt x="388" y="244"/>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01" name="Google Shape;1301;p28"/>
              <p:cNvSpPr/>
              <p:nvPr/>
            </p:nvSpPr>
            <p:spPr>
              <a:xfrm>
                <a:off x="2337" y="1276"/>
                <a:ext cx="1087" cy="570"/>
              </a:xfrm>
              <a:custGeom>
                <a:rect b="b" l="l" r="r" t="t"/>
                <a:pathLst>
                  <a:path extrusionOk="0" h="2491" w="4776">
                    <a:moveTo>
                      <a:pt x="4771" y="1451"/>
                    </a:moveTo>
                    <a:cubicBezTo>
                      <a:pt x="4721" y="1361"/>
                      <a:pt x="4776" y="1394"/>
                      <a:pt x="4645" y="1254"/>
                    </a:cubicBezTo>
                    <a:lnTo>
                      <a:pt x="4030" y="606"/>
                    </a:lnTo>
                    <a:cubicBezTo>
                      <a:pt x="3984" y="558"/>
                      <a:pt x="3924" y="485"/>
                      <a:pt x="3875" y="449"/>
                    </a:cubicBezTo>
                    <a:cubicBezTo>
                      <a:pt x="3724" y="337"/>
                      <a:pt x="3449" y="427"/>
                      <a:pt x="3322" y="386"/>
                    </a:cubicBezTo>
                    <a:cubicBezTo>
                      <a:pt x="3321" y="230"/>
                      <a:pt x="3333" y="115"/>
                      <a:pt x="3223" y="51"/>
                    </a:cubicBezTo>
                    <a:cubicBezTo>
                      <a:pt x="3136" y="0"/>
                      <a:pt x="2965" y="20"/>
                      <a:pt x="2850" y="20"/>
                    </a:cubicBezTo>
                    <a:cubicBezTo>
                      <a:pt x="2630" y="20"/>
                      <a:pt x="278" y="11"/>
                      <a:pt x="197" y="23"/>
                    </a:cubicBezTo>
                    <a:cubicBezTo>
                      <a:pt x="0" y="52"/>
                      <a:pt x="5" y="216"/>
                      <a:pt x="5" y="269"/>
                    </a:cubicBezTo>
                    <a:lnTo>
                      <a:pt x="5" y="1660"/>
                    </a:lnTo>
                    <a:lnTo>
                      <a:pt x="4771" y="1661"/>
                    </a:lnTo>
                    <a:lnTo>
                      <a:pt x="4771" y="1451"/>
                    </a:lnTo>
                    <a:close/>
                    <a:moveTo>
                      <a:pt x="3557" y="694"/>
                    </a:moveTo>
                    <a:lnTo>
                      <a:pt x="3557" y="1270"/>
                    </a:lnTo>
                    <a:cubicBezTo>
                      <a:pt x="3557" y="1329"/>
                      <a:pt x="3568" y="1334"/>
                      <a:pt x="3621" y="1334"/>
                    </a:cubicBezTo>
                    <a:cubicBezTo>
                      <a:pt x="3808" y="1334"/>
                      <a:pt x="4213" y="1343"/>
                      <a:pt x="4377" y="1326"/>
                    </a:cubicBezTo>
                    <a:cubicBezTo>
                      <a:pt x="4387" y="1258"/>
                      <a:pt x="4282" y="1188"/>
                      <a:pt x="4208" y="1110"/>
                    </a:cubicBezTo>
                    <a:cubicBezTo>
                      <a:pt x="4137" y="1035"/>
                      <a:pt x="4084" y="982"/>
                      <a:pt x="4014" y="910"/>
                    </a:cubicBezTo>
                    <a:lnTo>
                      <a:pt x="3770" y="662"/>
                    </a:lnTo>
                    <a:cubicBezTo>
                      <a:pt x="3746" y="639"/>
                      <a:pt x="3744" y="638"/>
                      <a:pt x="3701" y="638"/>
                    </a:cubicBezTo>
                    <a:cubicBezTo>
                      <a:pt x="3630" y="637"/>
                      <a:pt x="3557" y="614"/>
                      <a:pt x="3557" y="694"/>
                    </a:cubicBezTo>
                    <a:close/>
                    <a:moveTo>
                      <a:pt x="4771" y="2297"/>
                    </a:moveTo>
                    <a:lnTo>
                      <a:pt x="4771" y="1782"/>
                    </a:lnTo>
                    <a:lnTo>
                      <a:pt x="23" y="1782"/>
                    </a:lnTo>
                    <a:cubicBezTo>
                      <a:pt x="14" y="1891"/>
                      <a:pt x="9" y="2270"/>
                      <a:pt x="42" y="2345"/>
                    </a:cubicBezTo>
                    <a:cubicBezTo>
                      <a:pt x="69" y="2406"/>
                      <a:pt x="126" y="2458"/>
                      <a:pt x="207" y="2466"/>
                    </a:cubicBezTo>
                    <a:cubicBezTo>
                      <a:pt x="264" y="2471"/>
                      <a:pt x="702" y="2476"/>
                      <a:pt x="743" y="2461"/>
                    </a:cubicBezTo>
                    <a:cubicBezTo>
                      <a:pt x="769" y="2401"/>
                      <a:pt x="771" y="2336"/>
                      <a:pt x="808" y="2267"/>
                    </a:cubicBezTo>
                    <a:cubicBezTo>
                      <a:pt x="980" y="1942"/>
                      <a:pt x="1396" y="1866"/>
                      <a:pt x="1653" y="2118"/>
                    </a:cubicBezTo>
                    <a:cubicBezTo>
                      <a:pt x="1767" y="2229"/>
                      <a:pt x="1782" y="2293"/>
                      <a:pt x="1833" y="2467"/>
                    </a:cubicBezTo>
                    <a:lnTo>
                      <a:pt x="3271" y="2467"/>
                    </a:lnTo>
                    <a:cubicBezTo>
                      <a:pt x="3307" y="2325"/>
                      <a:pt x="3336" y="2222"/>
                      <a:pt x="3446" y="2118"/>
                    </a:cubicBezTo>
                    <a:cubicBezTo>
                      <a:pt x="3530" y="2040"/>
                      <a:pt x="3653" y="1970"/>
                      <a:pt x="3811" y="1969"/>
                    </a:cubicBezTo>
                    <a:cubicBezTo>
                      <a:pt x="4020" y="1967"/>
                      <a:pt x="4200" y="2089"/>
                      <a:pt x="4293" y="2266"/>
                    </a:cubicBezTo>
                    <a:cubicBezTo>
                      <a:pt x="4331" y="2339"/>
                      <a:pt x="4337" y="2384"/>
                      <a:pt x="4359" y="2466"/>
                    </a:cubicBezTo>
                    <a:cubicBezTo>
                      <a:pt x="4570" y="2477"/>
                      <a:pt x="4712" y="2491"/>
                      <a:pt x="4771" y="2297"/>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pic>
          <p:nvPicPr>
            <p:cNvPr id="1302" name="Google Shape;1302;p28"/>
            <p:cNvPicPr preferRelativeResize="0"/>
            <p:nvPr/>
          </p:nvPicPr>
          <p:blipFill rotWithShape="1">
            <a:blip r:embed="rId7">
              <a:alphaModFix/>
            </a:blip>
            <a:srcRect b="0" l="0" r="0" t="0"/>
            <a:stretch/>
          </p:blipFill>
          <p:spPr>
            <a:xfrm>
              <a:off x="5532337" y="2091321"/>
              <a:ext cx="306629" cy="473085"/>
            </a:xfrm>
            <a:prstGeom prst="rect">
              <a:avLst/>
            </a:prstGeom>
            <a:noFill/>
            <a:ln>
              <a:noFill/>
            </a:ln>
          </p:spPr>
        </p:pic>
      </p:grpSp>
      <p:sp>
        <p:nvSpPr>
          <p:cNvPr id="1303" name="Google Shape;1303;p28"/>
          <p:cNvSpPr/>
          <p:nvPr/>
        </p:nvSpPr>
        <p:spPr>
          <a:xfrm>
            <a:off x="300594" y="974148"/>
            <a:ext cx="4372667" cy="2297179"/>
          </a:xfrm>
          <a:prstGeom prst="rect">
            <a:avLst/>
          </a:pr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304" name="Google Shape;1304;p28"/>
          <p:cNvSpPr txBox="1"/>
          <p:nvPr/>
        </p:nvSpPr>
        <p:spPr>
          <a:xfrm>
            <a:off x="352194" y="3307419"/>
            <a:ext cx="420107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The iconography style should be consistent across TCS. Use simple key-line icons with rounded terminals and consistent stroke width. Icons can be used in all three primary colours - TCS Pink, TCS Black, TCS White. </a:t>
            </a:r>
            <a:endParaRPr/>
          </a:p>
        </p:txBody>
      </p:sp>
      <p:grpSp>
        <p:nvGrpSpPr>
          <p:cNvPr id="1305" name="Google Shape;1305;p28"/>
          <p:cNvGrpSpPr/>
          <p:nvPr/>
        </p:nvGrpSpPr>
        <p:grpSpPr>
          <a:xfrm>
            <a:off x="4881975" y="283613"/>
            <a:ext cx="3937775" cy="2195833"/>
            <a:chOff x="4881975" y="283613"/>
            <a:chExt cx="3937775" cy="2195833"/>
          </a:xfrm>
        </p:grpSpPr>
        <p:sp>
          <p:nvSpPr>
            <p:cNvPr id="1306" name="Google Shape;1306;p28"/>
            <p:cNvSpPr/>
            <p:nvPr/>
          </p:nvSpPr>
          <p:spPr>
            <a:xfrm>
              <a:off x="5503365" y="1193592"/>
              <a:ext cx="652518" cy="677978"/>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07" name="Google Shape;1307;p28"/>
            <p:cNvSpPr/>
            <p:nvPr/>
          </p:nvSpPr>
          <p:spPr>
            <a:xfrm>
              <a:off x="6231319" y="1150484"/>
              <a:ext cx="964067" cy="1002247"/>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08" name="Google Shape;1308;p28"/>
            <p:cNvSpPr/>
            <p:nvPr/>
          </p:nvSpPr>
          <p:spPr>
            <a:xfrm>
              <a:off x="7242156" y="1690515"/>
              <a:ext cx="480525" cy="500057"/>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09" name="Google Shape;1309;p28"/>
            <p:cNvSpPr/>
            <p:nvPr/>
          </p:nvSpPr>
          <p:spPr>
            <a:xfrm>
              <a:off x="7159931" y="984321"/>
              <a:ext cx="540874" cy="565112"/>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10" name="Google Shape;1310;p28"/>
            <p:cNvSpPr/>
            <p:nvPr/>
          </p:nvSpPr>
          <p:spPr>
            <a:xfrm>
              <a:off x="6744281" y="283613"/>
              <a:ext cx="727199" cy="753943"/>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11" name="Google Shape;1311;p28"/>
            <p:cNvSpPr/>
            <p:nvPr/>
          </p:nvSpPr>
          <p:spPr>
            <a:xfrm>
              <a:off x="5935611" y="451344"/>
              <a:ext cx="727954" cy="757140"/>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nvGrpSpPr>
            <p:cNvPr id="1312" name="Google Shape;1312;p28"/>
            <p:cNvGrpSpPr/>
            <p:nvPr/>
          </p:nvGrpSpPr>
          <p:grpSpPr>
            <a:xfrm>
              <a:off x="6483471" y="1461306"/>
              <a:ext cx="459762" cy="380601"/>
              <a:chOff x="2534" y="1292"/>
              <a:chExt cx="674" cy="537"/>
            </a:xfrm>
          </p:grpSpPr>
          <p:sp>
            <p:nvSpPr>
              <p:cNvPr id="1313" name="Google Shape;1313;p28"/>
              <p:cNvSpPr/>
              <p:nvPr/>
            </p:nvSpPr>
            <p:spPr>
              <a:xfrm>
                <a:off x="2787" y="1563"/>
                <a:ext cx="421" cy="266"/>
              </a:xfrm>
              <a:custGeom>
                <a:rect b="b" l="l" r="r" t="t"/>
                <a:pathLst>
                  <a:path extrusionOk="0" h="111" w="176">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14" name="Google Shape;1314;p28"/>
              <p:cNvSpPr/>
              <p:nvPr/>
            </p:nvSpPr>
            <p:spPr>
              <a:xfrm>
                <a:off x="2534" y="1292"/>
                <a:ext cx="422" cy="450"/>
              </a:xfrm>
              <a:custGeom>
                <a:rect b="b" l="l" r="r" t="t"/>
                <a:pathLst>
                  <a:path extrusionOk="0" h="188" w="176">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15" name="Google Shape;1315;p28"/>
              <p:cNvCxnSpPr/>
              <p:nvPr/>
            </p:nvCxnSpPr>
            <p:spPr>
              <a:xfrm>
                <a:off x="2745" y="1292"/>
                <a:ext cx="0" cy="120"/>
              </a:xfrm>
              <a:prstGeom prst="straightConnector1">
                <a:avLst/>
              </a:prstGeom>
              <a:noFill/>
              <a:ln cap="rnd" cmpd="sng" w="12700">
                <a:solidFill>
                  <a:srgbClr val="E41165"/>
                </a:solidFill>
                <a:prstDash val="solid"/>
                <a:round/>
                <a:headEnd len="med" w="med" type="none"/>
                <a:tailEnd len="med" w="med" type="none"/>
              </a:ln>
            </p:spPr>
          </p:cxnSp>
          <p:cxnSp>
            <p:nvCxnSpPr>
              <p:cNvPr id="1316" name="Google Shape;1316;p28"/>
              <p:cNvCxnSpPr/>
              <p:nvPr/>
            </p:nvCxnSpPr>
            <p:spPr>
              <a:xfrm rot="10800000">
                <a:off x="2536" y="1412"/>
                <a:ext cx="417" cy="0"/>
              </a:xfrm>
              <a:prstGeom prst="straightConnector1">
                <a:avLst/>
              </a:prstGeom>
              <a:noFill/>
              <a:ln cap="rnd" cmpd="sng" w="12700">
                <a:solidFill>
                  <a:srgbClr val="E41165"/>
                </a:solidFill>
                <a:prstDash val="solid"/>
                <a:round/>
                <a:headEnd len="med" w="med" type="none"/>
                <a:tailEnd len="med" w="med" type="none"/>
              </a:ln>
            </p:spPr>
          </p:cxnSp>
        </p:grpSp>
        <p:grpSp>
          <p:nvGrpSpPr>
            <p:cNvPr id="1317" name="Google Shape;1317;p28"/>
            <p:cNvGrpSpPr/>
            <p:nvPr/>
          </p:nvGrpSpPr>
          <p:grpSpPr>
            <a:xfrm>
              <a:off x="5680372" y="1424235"/>
              <a:ext cx="298619" cy="216034"/>
              <a:chOff x="1791" y="1833"/>
              <a:chExt cx="349" cy="243"/>
            </a:xfrm>
          </p:grpSpPr>
          <p:sp>
            <p:nvSpPr>
              <p:cNvPr id="1318" name="Google Shape;1318;p28"/>
              <p:cNvSpPr/>
              <p:nvPr/>
            </p:nvSpPr>
            <p:spPr>
              <a:xfrm>
                <a:off x="1829" y="2015"/>
                <a:ext cx="61" cy="61"/>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19" name="Google Shape;1319;p28"/>
              <p:cNvSpPr/>
              <p:nvPr/>
            </p:nvSpPr>
            <p:spPr>
              <a:xfrm>
                <a:off x="2041" y="2015"/>
                <a:ext cx="61" cy="61"/>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20" name="Google Shape;1320;p28"/>
              <p:cNvSpPr/>
              <p:nvPr/>
            </p:nvSpPr>
            <p:spPr>
              <a:xfrm>
                <a:off x="1791" y="1833"/>
                <a:ext cx="349" cy="212"/>
              </a:xfrm>
              <a:custGeom>
                <a:rect b="b" l="l" r="r" t="t"/>
                <a:pathLst>
                  <a:path extrusionOk="0" h="126" w="208">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21" name="Google Shape;1321;p28"/>
              <p:cNvCxnSpPr/>
              <p:nvPr/>
            </p:nvCxnSpPr>
            <p:spPr>
              <a:xfrm>
                <a:off x="1890" y="2045"/>
                <a:ext cx="151" cy="0"/>
              </a:xfrm>
              <a:prstGeom prst="straightConnector1">
                <a:avLst/>
              </a:prstGeom>
              <a:noFill/>
              <a:ln cap="rnd" cmpd="sng" w="12700">
                <a:solidFill>
                  <a:srgbClr val="E41165"/>
                </a:solidFill>
                <a:prstDash val="solid"/>
                <a:round/>
                <a:headEnd len="med" w="med" type="none"/>
                <a:tailEnd len="med" w="med" type="none"/>
              </a:ln>
            </p:spPr>
          </p:cxnSp>
          <p:cxnSp>
            <p:nvCxnSpPr>
              <p:cNvPr id="1322" name="Google Shape;1322;p28"/>
              <p:cNvCxnSpPr/>
              <p:nvPr/>
            </p:nvCxnSpPr>
            <p:spPr>
              <a:xfrm>
                <a:off x="1927" y="1863"/>
                <a:ext cx="0" cy="152"/>
              </a:xfrm>
              <a:prstGeom prst="straightConnector1">
                <a:avLst/>
              </a:prstGeom>
              <a:noFill/>
              <a:ln cap="rnd" cmpd="sng" w="12700">
                <a:solidFill>
                  <a:srgbClr val="E41165"/>
                </a:solidFill>
                <a:prstDash val="solid"/>
                <a:round/>
                <a:headEnd len="med" w="med" type="none"/>
                <a:tailEnd len="med" w="med" type="none"/>
              </a:ln>
            </p:spPr>
          </p:cxnSp>
          <p:cxnSp>
            <p:nvCxnSpPr>
              <p:cNvPr id="1323" name="Google Shape;1323;p28"/>
              <p:cNvCxnSpPr/>
              <p:nvPr/>
            </p:nvCxnSpPr>
            <p:spPr>
              <a:xfrm>
                <a:off x="1791" y="2000"/>
                <a:ext cx="23" cy="0"/>
              </a:xfrm>
              <a:prstGeom prst="straightConnector1">
                <a:avLst/>
              </a:prstGeom>
              <a:noFill/>
              <a:ln cap="rnd" cmpd="sng" w="12700">
                <a:solidFill>
                  <a:srgbClr val="E41165"/>
                </a:solidFill>
                <a:prstDash val="solid"/>
                <a:round/>
                <a:headEnd len="med" w="med" type="none"/>
                <a:tailEnd len="med" w="med" type="none"/>
              </a:ln>
            </p:spPr>
          </p:cxnSp>
          <p:cxnSp>
            <p:nvCxnSpPr>
              <p:cNvPr id="1324" name="Google Shape;1324;p28"/>
              <p:cNvCxnSpPr/>
              <p:nvPr/>
            </p:nvCxnSpPr>
            <p:spPr>
              <a:xfrm>
                <a:off x="1845" y="1939"/>
                <a:ext cx="82" cy="0"/>
              </a:xfrm>
              <a:prstGeom prst="straightConnector1">
                <a:avLst/>
              </a:prstGeom>
              <a:noFill/>
              <a:ln cap="rnd" cmpd="sng" w="12700">
                <a:solidFill>
                  <a:srgbClr val="E41165"/>
                </a:solidFill>
                <a:prstDash val="solid"/>
                <a:round/>
                <a:headEnd len="med" w="med" type="none"/>
                <a:tailEnd len="med" w="med" type="none"/>
              </a:ln>
            </p:spPr>
          </p:cxnSp>
        </p:grpSp>
        <p:grpSp>
          <p:nvGrpSpPr>
            <p:cNvPr id="1325" name="Google Shape;1325;p28"/>
            <p:cNvGrpSpPr/>
            <p:nvPr/>
          </p:nvGrpSpPr>
          <p:grpSpPr>
            <a:xfrm>
              <a:off x="6136431" y="641889"/>
              <a:ext cx="293486" cy="317383"/>
              <a:chOff x="2324" y="953"/>
              <a:chExt cx="343" cy="357"/>
            </a:xfrm>
          </p:grpSpPr>
          <p:sp>
            <p:nvSpPr>
              <p:cNvPr id="1326" name="Google Shape;1326;p28"/>
              <p:cNvSpPr/>
              <p:nvPr/>
            </p:nvSpPr>
            <p:spPr>
              <a:xfrm>
                <a:off x="2324" y="1233"/>
                <a:ext cx="343" cy="47"/>
              </a:xfrm>
              <a:custGeom>
                <a:rect b="b" l="l" r="r" t="t"/>
                <a:pathLst>
                  <a:path extrusionOk="0" h="28" w="204">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27" name="Google Shape;1327;p28"/>
              <p:cNvSpPr/>
              <p:nvPr/>
            </p:nvSpPr>
            <p:spPr>
              <a:xfrm>
                <a:off x="2591" y="1000"/>
                <a:ext cx="76" cy="233"/>
              </a:xfrm>
              <a:custGeom>
                <a:rect b="b" l="l" r="r" t="t"/>
                <a:pathLst>
                  <a:path extrusionOk="0" h="139" w="45">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28" name="Google Shape;1328;p28"/>
              <p:cNvSpPr/>
              <p:nvPr/>
            </p:nvSpPr>
            <p:spPr>
              <a:xfrm>
                <a:off x="2591" y="1032"/>
                <a:ext cx="52" cy="47"/>
              </a:xfrm>
              <a:custGeom>
                <a:rect b="b" l="l" r="r" t="t"/>
                <a:pathLst>
                  <a:path extrusionOk="0" h="47" w="52">
                    <a:moveTo>
                      <a:pt x="0" y="0"/>
                    </a:moveTo>
                    <a:lnTo>
                      <a:pt x="52" y="0"/>
                    </a:lnTo>
                    <a:lnTo>
                      <a:pt x="52" y="47"/>
                    </a:lnTo>
                    <a:lnTo>
                      <a:pt x="0" y="47"/>
                    </a:lnTo>
                  </a:path>
                </a:pathLst>
              </a:custGeom>
              <a:noFill/>
              <a:ln cap="rnd" cmpd="sng" w="12700">
                <a:solidFill>
                  <a:srgbClr val="E41165"/>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29" name="Google Shape;1329;p28"/>
              <p:cNvCxnSpPr/>
              <p:nvPr/>
            </p:nvCxnSpPr>
            <p:spPr>
              <a:xfrm rot="10800000">
                <a:off x="2667" y="970"/>
                <a:ext cx="0" cy="69"/>
              </a:xfrm>
              <a:prstGeom prst="straightConnector1">
                <a:avLst/>
              </a:prstGeom>
              <a:noFill/>
              <a:ln cap="rnd" cmpd="sng" w="12700">
                <a:solidFill>
                  <a:srgbClr val="E41165"/>
                </a:solidFill>
                <a:prstDash val="solid"/>
                <a:round/>
                <a:headEnd len="med" w="med" type="none"/>
                <a:tailEnd len="med" w="med" type="none"/>
              </a:ln>
            </p:spPr>
          </p:cxnSp>
          <p:cxnSp>
            <p:nvCxnSpPr>
              <p:cNvPr id="1330" name="Google Shape;1330;p28"/>
              <p:cNvCxnSpPr/>
              <p:nvPr/>
            </p:nvCxnSpPr>
            <p:spPr>
              <a:xfrm>
                <a:off x="2339" y="1171"/>
                <a:ext cx="252" cy="0"/>
              </a:xfrm>
              <a:prstGeom prst="straightConnector1">
                <a:avLst/>
              </a:prstGeom>
              <a:noFill/>
              <a:ln cap="rnd" cmpd="sng" w="12700">
                <a:solidFill>
                  <a:srgbClr val="E41165"/>
                </a:solidFill>
                <a:prstDash val="solid"/>
                <a:round/>
                <a:headEnd len="med" w="med" type="none"/>
                <a:tailEnd len="med" w="med" type="none"/>
              </a:ln>
            </p:spPr>
          </p:cxnSp>
          <p:cxnSp>
            <p:nvCxnSpPr>
              <p:cNvPr id="1331" name="Google Shape;1331;p28"/>
              <p:cNvCxnSpPr/>
              <p:nvPr/>
            </p:nvCxnSpPr>
            <p:spPr>
              <a:xfrm>
                <a:off x="2473" y="1109"/>
                <a:ext cx="0" cy="124"/>
              </a:xfrm>
              <a:prstGeom prst="straightConnector1">
                <a:avLst/>
              </a:prstGeom>
              <a:noFill/>
              <a:ln cap="rnd" cmpd="sng" w="12700">
                <a:solidFill>
                  <a:srgbClr val="E41165"/>
                </a:solidFill>
                <a:prstDash val="solid"/>
                <a:round/>
                <a:headEnd len="med" w="med" type="none"/>
                <a:tailEnd len="med" w="med" type="none"/>
              </a:ln>
            </p:spPr>
          </p:cxnSp>
          <p:cxnSp>
            <p:nvCxnSpPr>
              <p:cNvPr id="1332" name="Google Shape;1332;p28"/>
              <p:cNvCxnSpPr/>
              <p:nvPr/>
            </p:nvCxnSpPr>
            <p:spPr>
              <a:xfrm>
                <a:off x="2532" y="1171"/>
                <a:ext cx="0" cy="62"/>
              </a:xfrm>
              <a:prstGeom prst="straightConnector1">
                <a:avLst/>
              </a:prstGeom>
              <a:noFill/>
              <a:ln cap="rnd" cmpd="sng" w="12700">
                <a:solidFill>
                  <a:srgbClr val="E41165"/>
                </a:solidFill>
                <a:prstDash val="solid"/>
                <a:round/>
                <a:headEnd len="med" w="med" type="none"/>
                <a:tailEnd len="med" w="med" type="none"/>
              </a:ln>
            </p:spPr>
          </p:cxnSp>
          <p:cxnSp>
            <p:nvCxnSpPr>
              <p:cNvPr id="1333" name="Google Shape;1333;p28"/>
              <p:cNvCxnSpPr/>
              <p:nvPr/>
            </p:nvCxnSpPr>
            <p:spPr>
              <a:xfrm>
                <a:off x="2398" y="1109"/>
                <a:ext cx="0" cy="62"/>
              </a:xfrm>
              <a:prstGeom prst="straightConnector1">
                <a:avLst/>
              </a:prstGeom>
              <a:noFill/>
              <a:ln cap="rnd" cmpd="sng" w="12700">
                <a:solidFill>
                  <a:srgbClr val="E41165"/>
                </a:solidFill>
                <a:prstDash val="solid"/>
                <a:round/>
                <a:headEnd len="med" w="med" type="none"/>
                <a:tailEnd len="med" w="med" type="none"/>
              </a:ln>
            </p:spPr>
          </p:cxnSp>
          <p:sp>
            <p:nvSpPr>
              <p:cNvPr id="1334" name="Google Shape;1334;p28"/>
              <p:cNvSpPr/>
              <p:nvPr/>
            </p:nvSpPr>
            <p:spPr>
              <a:xfrm>
                <a:off x="2357" y="1292"/>
                <a:ext cx="68" cy="18"/>
              </a:xfrm>
              <a:custGeom>
                <a:rect b="b" l="l" r="r" t="t"/>
                <a:pathLst>
                  <a:path extrusionOk="0" h="11" w="40">
                    <a:moveTo>
                      <a:pt x="40" y="0"/>
                    </a:moveTo>
                    <a:cubicBezTo>
                      <a:pt x="35" y="7"/>
                      <a:pt x="28" y="11"/>
                      <a:pt x="20" y="11"/>
                    </a:cubicBezTo>
                    <a:cubicBezTo>
                      <a:pt x="12"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35" name="Google Shape;1335;p28"/>
              <p:cNvSpPr/>
              <p:nvPr/>
            </p:nvSpPr>
            <p:spPr>
              <a:xfrm>
                <a:off x="2425" y="1292"/>
                <a:ext cx="67" cy="18"/>
              </a:xfrm>
              <a:custGeom>
                <a:rect b="b" l="l" r="r" t="t"/>
                <a:pathLst>
                  <a:path extrusionOk="0" h="11" w="40">
                    <a:moveTo>
                      <a:pt x="40" y="0"/>
                    </a:moveTo>
                    <a:cubicBezTo>
                      <a:pt x="35" y="7"/>
                      <a:pt x="28" y="11"/>
                      <a:pt x="20" y="11"/>
                    </a:cubicBezTo>
                    <a:cubicBezTo>
                      <a:pt x="12"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36" name="Google Shape;1336;p28"/>
              <p:cNvSpPr/>
              <p:nvPr/>
            </p:nvSpPr>
            <p:spPr>
              <a:xfrm>
                <a:off x="2492" y="1292"/>
                <a:ext cx="65" cy="18"/>
              </a:xfrm>
              <a:custGeom>
                <a:rect b="b" l="l" r="r" t="t"/>
                <a:pathLst>
                  <a:path extrusionOk="0" h="11" w="39">
                    <a:moveTo>
                      <a:pt x="39" y="0"/>
                    </a:moveTo>
                    <a:cubicBezTo>
                      <a:pt x="35" y="7"/>
                      <a:pt x="28" y="11"/>
                      <a:pt x="19" y="11"/>
                    </a:cubicBezTo>
                    <a:cubicBezTo>
                      <a:pt x="11"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37" name="Google Shape;1337;p28"/>
              <p:cNvSpPr/>
              <p:nvPr/>
            </p:nvSpPr>
            <p:spPr>
              <a:xfrm>
                <a:off x="2557" y="1292"/>
                <a:ext cx="68" cy="18"/>
              </a:xfrm>
              <a:custGeom>
                <a:rect b="b" l="l" r="r" t="t"/>
                <a:pathLst>
                  <a:path extrusionOk="0" h="11" w="40">
                    <a:moveTo>
                      <a:pt x="40" y="0"/>
                    </a:moveTo>
                    <a:cubicBezTo>
                      <a:pt x="36" y="7"/>
                      <a:pt x="28" y="11"/>
                      <a:pt x="20" y="11"/>
                    </a:cubicBezTo>
                    <a:cubicBezTo>
                      <a:pt x="12" y="11"/>
                      <a:pt x="5"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38" name="Google Shape;1338;p28"/>
              <p:cNvSpPr/>
              <p:nvPr/>
            </p:nvSpPr>
            <p:spPr>
              <a:xfrm>
                <a:off x="2625" y="1292"/>
                <a:ext cx="33" cy="18"/>
              </a:xfrm>
              <a:custGeom>
                <a:rect b="b" l="l" r="r" t="t"/>
                <a:pathLst>
                  <a:path extrusionOk="0" h="11" w="20">
                    <a:moveTo>
                      <a:pt x="20" y="11"/>
                    </a:moveTo>
                    <a:cubicBezTo>
                      <a:pt x="12" y="11"/>
                      <a:pt x="5"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39" name="Google Shape;1339;p28"/>
              <p:cNvSpPr/>
              <p:nvPr/>
            </p:nvSpPr>
            <p:spPr>
              <a:xfrm>
                <a:off x="2324" y="1292"/>
                <a:ext cx="33" cy="18"/>
              </a:xfrm>
              <a:custGeom>
                <a:rect b="b" l="l" r="r" t="t"/>
                <a:pathLst>
                  <a:path extrusionOk="0" h="11" w="20">
                    <a:moveTo>
                      <a:pt x="20" y="0"/>
                    </a:moveTo>
                    <a:cubicBezTo>
                      <a:pt x="16" y="7"/>
                      <a:pt x="8" y="11"/>
                      <a:pt x="0" y="11"/>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40" name="Google Shape;1340;p28"/>
              <p:cNvCxnSpPr/>
              <p:nvPr/>
            </p:nvCxnSpPr>
            <p:spPr>
              <a:xfrm>
                <a:off x="2435" y="962"/>
                <a:ext cx="1" cy="75"/>
              </a:xfrm>
              <a:prstGeom prst="straightConnector1">
                <a:avLst/>
              </a:prstGeom>
              <a:noFill/>
              <a:ln cap="rnd" cmpd="sng" w="12700">
                <a:solidFill>
                  <a:srgbClr val="E41165"/>
                </a:solidFill>
                <a:prstDash val="solid"/>
                <a:round/>
                <a:headEnd len="med" w="med" type="none"/>
                <a:tailEnd len="med" w="med" type="none"/>
              </a:ln>
            </p:spPr>
          </p:cxnSp>
          <p:sp>
            <p:nvSpPr>
              <p:cNvPr id="1341" name="Google Shape;1341;p28"/>
              <p:cNvSpPr/>
              <p:nvPr/>
            </p:nvSpPr>
            <p:spPr>
              <a:xfrm>
                <a:off x="2419" y="1035"/>
                <a:ext cx="32" cy="27"/>
              </a:xfrm>
              <a:custGeom>
                <a:rect b="b" l="l" r="r" t="t"/>
                <a:pathLst>
                  <a:path extrusionOk="0" h="16" w="19">
                    <a:moveTo>
                      <a:pt x="3" y="16"/>
                    </a:moveTo>
                    <a:cubicBezTo>
                      <a:pt x="0" y="13"/>
                      <a:pt x="0" y="7"/>
                      <a:pt x="3" y="3"/>
                    </a:cubicBezTo>
                    <a:cubicBezTo>
                      <a:pt x="7" y="0"/>
                      <a:pt x="12" y="0"/>
                      <a:pt x="16" y="3"/>
                    </a:cubicBezTo>
                    <a:cubicBezTo>
                      <a:pt x="19" y="7"/>
                      <a:pt x="19" y="12"/>
                      <a:pt x="16" y="16"/>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2" name="Google Shape;1342;p28"/>
              <p:cNvSpPr/>
              <p:nvPr/>
            </p:nvSpPr>
            <p:spPr>
              <a:xfrm>
                <a:off x="2339" y="953"/>
                <a:ext cx="252" cy="280"/>
              </a:xfrm>
              <a:custGeom>
                <a:rect b="b" l="l" r="r" t="t"/>
                <a:pathLst>
                  <a:path extrusionOk="0" h="167" w="15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343" name="Google Shape;1343;p28"/>
            <p:cNvGrpSpPr/>
            <p:nvPr/>
          </p:nvGrpSpPr>
          <p:grpSpPr>
            <a:xfrm>
              <a:off x="6962984" y="476529"/>
              <a:ext cx="289207" cy="301381"/>
              <a:chOff x="3290" y="767"/>
              <a:chExt cx="338" cy="339"/>
            </a:xfrm>
          </p:grpSpPr>
          <p:sp>
            <p:nvSpPr>
              <p:cNvPr id="1344" name="Google Shape;1344;p28"/>
              <p:cNvSpPr/>
              <p:nvPr/>
            </p:nvSpPr>
            <p:spPr>
              <a:xfrm>
                <a:off x="3306" y="869"/>
                <a:ext cx="61" cy="126"/>
              </a:xfrm>
              <a:custGeom>
                <a:rect b="b" l="l" r="r" t="t"/>
                <a:pathLst>
                  <a:path extrusionOk="0" h="75" w="36">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5" name="Google Shape;1345;p28"/>
              <p:cNvSpPr/>
              <p:nvPr/>
            </p:nvSpPr>
            <p:spPr>
              <a:xfrm>
                <a:off x="3512" y="884"/>
                <a:ext cx="58" cy="222"/>
              </a:xfrm>
              <a:custGeom>
                <a:rect b="b" l="l" r="r" t="t"/>
                <a:pathLst>
                  <a:path extrusionOk="0" h="132" w="35">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6" name="Google Shape;1346;p28"/>
              <p:cNvSpPr/>
              <p:nvPr/>
            </p:nvSpPr>
            <p:spPr>
              <a:xfrm>
                <a:off x="3290" y="839"/>
                <a:ext cx="206" cy="30"/>
              </a:xfrm>
              <a:custGeom>
                <a:rect b="b" l="l" r="r" t="t"/>
                <a:pathLst>
                  <a:path extrusionOk="0" h="18" w="123">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7" name="Google Shape;1347;p28"/>
              <p:cNvSpPr/>
              <p:nvPr/>
            </p:nvSpPr>
            <p:spPr>
              <a:xfrm>
                <a:off x="3496" y="767"/>
                <a:ext cx="90" cy="117"/>
              </a:xfrm>
              <a:custGeom>
                <a:rect b="b" l="l" r="r" t="t"/>
                <a:pathLst>
                  <a:path extrusionOk="0" h="70" w="53">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8" name="Google Shape;1348;p28"/>
              <p:cNvSpPr/>
              <p:nvPr/>
            </p:nvSpPr>
            <p:spPr>
              <a:xfrm>
                <a:off x="3586" y="839"/>
                <a:ext cx="42" cy="30"/>
              </a:xfrm>
              <a:custGeom>
                <a:rect b="b" l="l" r="r" t="t"/>
                <a:pathLst>
                  <a:path extrusionOk="0" h="18" w="25">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49" name="Google Shape;1349;p28"/>
              <p:cNvSpPr/>
              <p:nvPr/>
            </p:nvSpPr>
            <p:spPr>
              <a:xfrm>
                <a:off x="3290" y="1032"/>
                <a:ext cx="178" cy="74"/>
              </a:xfrm>
              <a:custGeom>
                <a:rect b="b" l="l" r="r" t="t"/>
                <a:pathLst>
                  <a:path extrusionOk="0" h="44" w="106">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50" name="Google Shape;1350;p28"/>
              <p:cNvCxnSpPr/>
              <p:nvPr/>
            </p:nvCxnSpPr>
            <p:spPr>
              <a:xfrm>
                <a:off x="3333" y="1032"/>
                <a:ext cx="0" cy="74"/>
              </a:xfrm>
              <a:prstGeom prst="straightConnector1">
                <a:avLst/>
              </a:prstGeom>
              <a:noFill/>
              <a:ln cap="rnd" cmpd="sng" w="12700">
                <a:solidFill>
                  <a:srgbClr val="E41165"/>
                </a:solidFill>
                <a:prstDash val="solid"/>
                <a:round/>
                <a:headEnd len="med" w="med" type="none"/>
                <a:tailEnd len="med" w="med" type="none"/>
              </a:ln>
            </p:spPr>
          </p:cxnSp>
          <p:cxnSp>
            <p:nvCxnSpPr>
              <p:cNvPr id="1351" name="Google Shape;1351;p28"/>
              <p:cNvCxnSpPr/>
              <p:nvPr/>
            </p:nvCxnSpPr>
            <p:spPr>
              <a:xfrm>
                <a:off x="3379" y="1032"/>
                <a:ext cx="0" cy="74"/>
              </a:xfrm>
              <a:prstGeom prst="straightConnector1">
                <a:avLst/>
              </a:prstGeom>
              <a:noFill/>
              <a:ln cap="rnd" cmpd="sng" w="12700">
                <a:solidFill>
                  <a:srgbClr val="E41165"/>
                </a:solidFill>
                <a:prstDash val="solid"/>
                <a:round/>
                <a:headEnd len="med" w="med" type="none"/>
                <a:tailEnd len="med" w="med" type="none"/>
              </a:ln>
            </p:spPr>
          </p:cxnSp>
          <p:cxnSp>
            <p:nvCxnSpPr>
              <p:cNvPr id="1352" name="Google Shape;1352;p28"/>
              <p:cNvCxnSpPr/>
              <p:nvPr/>
            </p:nvCxnSpPr>
            <p:spPr>
              <a:xfrm>
                <a:off x="3423" y="1032"/>
                <a:ext cx="0" cy="74"/>
              </a:xfrm>
              <a:prstGeom prst="straightConnector1">
                <a:avLst/>
              </a:prstGeom>
              <a:noFill/>
              <a:ln cap="rnd" cmpd="sng" w="12700">
                <a:solidFill>
                  <a:srgbClr val="E41165"/>
                </a:solidFill>
                <a:prstDash val="solid"/>
                <a:round/>
                <a:headEnd len="med" w="med" type="none"/>
                <a:tailEnd len="med" w="med" type="none"/>
              </a:ln>
            </p:spPr>
          </p:cxnSp>
          <p:sp>
            <p:nvSpPr>
              <p:cNvPr id="1353" name="Google Shape;1353;p28"/>
              <p:cNvSpPr/>
              <p:nvPr/>
            </p:nvSpPr>
            <p:spPr>
              <a:xfrm>
                <a:off x="3496" y="779"/>
                <a:ext cx="53" cy="45"/>
              </a:xfrm>
              <a:custGeom>
                <a:rect b="b" l="l" r="r" t="t"/>
                <a:pathLst>
                  <a:path extrusionOk="0" h="27" w="31">
                    <a:moveTo>
                      <a:pt x="0" y="27"/>
                    </a:moveTo>
                    <a:cubicBezTo>
                      <a:pt x="27" y="27"/>
                      <a:pt x="27" y="27"/>
                      <a:pt x="27" y="27"/>
                    </a:cubicBezTo>
                    <a:cubicBezTo>
                      <a:pt x="29" y="27"/>
                      <a:pt x="31" y="25"/>
                      <a:pt x="31" y="23"/>
                    </a:cubicBezTo>
                    <a:cubicBezTo>
                      <a:pt x="31" y="0"/>
                      <a:pt x="31" y="0"/>
                      <a:pt x="31"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354" name="Google Shape;1354;p28"/>
            <p:cNvGrpSpPr/>
            <p:nvPr/>
          </p:nvGrpSpPr>
          <p:grpSpPr>
            <a:xfrm>
              <a:off x="7281280" y="1163748"/>
              <a:ext cx="297764" cy="202699"/>
              <a:chOff x="3662" y="1540"/>
              <a:chExt cx="348" cy="228"/>
            </a:xfrm>
          </p:grpSpPr>
          <p:sp>
            <p:nvSpPr>
              <p:cNvPr id="1355" name="Google Shape;1355;p28"/>
              <p:cNvSpPr/>
              <p:nvPr/>
            </p:nvSpPr>
            <p:spPr>
              <a:xfrm>
                <a:off x="3662" y="1540"/>
                <a:ext cx="319" cy="198"/>
              </a:xfrm>
              <a:custGeom>
                <a:rect b="b" l="l" r="r" t="t"/>
                <a:pathLst>
                  <a:path extrusionOk="0" h="100" w="162">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56" name="Google Shape;1356;p28"/>
              <p:cNvSpPr/>
              <p:nvPr/>
            </p:nvSpPr>
            <p:spPr>
              <a:xfrm>
                <a:off x="3744" y="1586"/>
                <a:ext cx="199" cy="61"/>
              </a:xfrm>
              <a:custGeom>
                <a:rect b="b" l="l" r="r" t="t"/>
                <a:pathLst>
                  <a:path extrusionOk="0" h="31" w="101">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57" name="Google Shape;1357;p28"/>
              <p:cNvSpPr/>
              <p:nvPr/>
            </p:nvSpPr>
            <p:spPr>
              <a:xfrm>
                <a:off x="3912" y="1655"/>
                <a:ext cx="39" cy="83"/>
              </a:xfrm>
              <a:custGeom>
                <a:rect b="b" l="l" r="r" t="t"/>
                <a:pathLst>
                  <a:path extrusionOk="0" h="42" w="20">
                    <a:moveTo>
                      <a:pt x="20" y="0"/>
                    </a:moveTo>
                    <a:cubicBezTo>
                      <a:pt x="9" y="4"/>
                      <a:pt x="0" y="14"/>
                      <a:pt x="0" y="27"/>
                    </a:cubicBezTo>
                    <a:cubicBezTo>
                      <a:pt x="0" y="32"/>
                      <a:pt x="2" y="37"/>
                      <a:pt x="5" y="4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58" name="Google Shape;1358;p28"/>
              <p:cNvSpPr/>
              <p:nvPr/>
            </p:nvSpPr>
            <p:spPr>
              <a:xfrm>
                <a:off x="3662" y="1693"/>
                <a:ext cx="143" cy="45"/>
              </a:xfrm>
              <a:custGeom>
                <a:rect b="b" l="l" r="r" t="t"/>
                <a:pathLst>
                  <a:path extrusionOk="0" h="23" w="73">
                    <a:moveTo>
                      <a:pt x="73" y="23"/>
                    </a:moveTo>
                    <a:cubicBezTo>
                      <a:pt x="54" y="4"/>
                      <a:pt x="54" y="4"/>
                      <a:pt x="54" y="4"/>
                    </a:cubicBezTo>
                    <a:cubicBezTo>
                      <a:pt x="50" y="1"/>
                      <a:pt x="46" y="0"/>
                      <a:pt x="42"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59" name="Google Shape;1359;p28"/>
              <p:cNvCxnSpPr/>
              <p:nvPr/>
            </p:nvCxnSpPr>
            <p:spPr>
              <a:xfrm rot="10800000">
                <a:off x="3662" y="1768"/>
                <a:ext cx="348" cy="0"/>
              </a:xfrm>
              <a:prstGeom prst="straightConnector1">
                <a:avLst/>
              </a:prstGeom>
              <a:noFill/>
              <a:ln cap="rnd" cmpd="sng" w="12700">
                <a:solidFill>
                  <a:srgbClr val="E41165"/>
                </a:solidFill>
                <a:prstDash val="solid"/>
                <a:round/>
                <a:headEnd len="med" w="med" type="none"/>
                <a:tailEnd len="med" w="med" type="none"/>
              </a:ln>
            </p:spPr>
          </p:cxnSp>
          <p:sp>
            <p:nvSpPr>
              <p:cNvPr id="1360" name="Google Shape;1360;p28"/>
              <p:cNvSpPr/>
              <p:nvPr/>
            </p:nvSpPr>
            <p:spPr>
              <a:xfrm>
                <a:off x="3798" y="1738"/>
                <a:ext cx="45" cy="24"/>
              </a:xfrm>
              <a:custGeom>
                <a:rect b="b" l="l" r="r" t="t"/>
                <a:pathLst>
                  <a:path extrusionOk="0" h="12" w="23">
                    <a:moveTo>
                      <a:pt x="0" y="0"/>
                    </a:moveTo>
                    <a:cubicBezTo>
                      <a:pt x="0" y="6"/>
                      <a:pt x="5" y="12"/>
                      <a:pt x="12" y="12"/>
                    </a:cubicBezTo>
                    <a:cubicBezTo>
                      <a:pt x="18" y="12"/>
                      <a:pt x="23" y="6"/>
                      <a:pt x="23"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61" name="Google Shape;1361;p28"/>
              <p:cNvSpPr/>
              <p:nvPr/>
            </p:nvSpPr>
            <p:spPr>
              <a:xfrm>
                <a:off x="3721" y="1738"/>
                <a:ext cx="47" cy="24"/>
              </a:xfrm>
              <a:custGeom>
                <a:rect b="b" l="l" r="r" t="t"/>
                <a:pathLst>
                  <a:path extrusionOk="0" h="12" w="24">
                    <a:moveTo>
                      <a:pt x="0" y="0"/>
                    </a:moveTo>
                    <a:cubicBezTo>
                      <a:pt x="0" y="6"/>
                      <a:pt x="6" y="12"/>
                      <a:pt x="12" y="12"/>
                    </a:cubicBezTo>
                    <a:cubicBezTo>
                      <a:pt x="18" y="12"/>
                      <a:pt x="24" y="6"/>
                      <a:pt x="24"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362" name="Google Shape;1362;p28"/>
            <p:cNvGrpSpPr/>
            <p:nvPr/>
          </p:nvGrpSpPr>
          <p:grpSpPr>
            <a:xfrm>
              <a:off x="7347165" y="1842965"/>
              <a:ext cx="271238" cy="196475"/>
              <a:chOff x="3739" y="2304"/>
              <a:chExt cx="317" cy="221"/>
            </a:xfrm>
          </p:grpSpPr>
          <p:sp>
            <p:nvSpPr>
              <p:cNvPr id="1363" name="Google Shape;1363;p28"/>
              <p:cNvSpPr/>
              <p:nvPr/>
            </p:nvSpPr>
            <p:spPr>
              <a:xfrm>
                <a:off x="3895" y="2344"/>
                <a:ext cx="125" cy="125"/>
              </a:xfrm>
              <a:custGeom>
                <a:rect b="b" l="l" r="r" t="t"/>
                <a:pathLst>
                  <a:path extrusionOk="0" h="62" w="63">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64" name="Google Shape;1364;p28"/>
              <p:cNvCxnSpPr/>
              <p:nvPr/>
            </p:nvCxnSpPr>
            <p:spPr>
              <a:xfrm rot="10800000">
                <a:off x="3956" y="2497"/>
                <a:ext cx="42" cy="0"/>
              </a:xfrm>
              <a:prstGeom prst="straightConnector1">
                <a:avLst/>
              </a:prstGeom>
              <a:noFill/>
              <a:ln cap="rnd" cmpd="sng" w="12700">
                <a:solidFill>
                  <a:srgbClr val="E41165"/>
                </a:solidFill>
                <a:prstDash val="solid"/>
                <a:round/>
                <a:headEnd len="med" w="med" type="none"/>
                <a:tailEnd len="med" w="med" type="none"/>
              </a:ln>
            </p:spPr>
          </p:cxnSp>
          <p:sp>
            <p:nvSpPr>
              <p:cNvPr id="1365" name="Google Shape;1365;p28"/>
              <p:cNvSpPr/>
              <p:nvPr/>
            </p:nvSpPr>
            <p:spPr>
              <a:xfrm>
                <a:off x="3938" y="2415"/>
                <a:ext cx="110" cy="64"/>
              </a:xfrm>
              <a:custGeom>
                <a:rect b="b" l="l" r="r" t="t"/>
                <a:pathLst>
                  <a:path extrusionOk="0" h="32" w="55">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66" name="Google Shape;1366;p28"/>
              <p:cNvSpPr/>
              <p:nvPr/>
            </p:nvSpPr>
            <p:spPr>
              <a:xfrm>
                <a:off x="3887" y="2457"/>
                <a:ext cx="69" cy="68"/>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67" name="Google Shape;1367;p28"/>
              <p:cNvSpPr/>
              <p:nvPr/>
            </p:nvSpPr>
            <p:spPr>
              <a:xfrm>
                <a:off x="3998" y="2469"/>
                <a:ext cx="58" cy="56"/>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68" name="Google Shape;1368;p28"/>
              <p:cNvSpPr/>
              <p:nvPr/>
            </p:nvSpPr>
            <p:spPr>
              <a:xfrm>
                <a:off x="3767" y="2304"/>
                <a:ext cx="84" cy="221"/>
              </a:xfrm>
              <a:custGeom>
                <a:rect b="b" l="l" r="r" t="t"/>
                <a:pathLst>
                  <a:path extrusionOk="0" h="110" w="42">
                    <a:moveTo>
                      <a:pt x="42" y="0"/>
                    </a:moveTo>
                    <a:cubicBezTo>
                      <a:pt x="42" y="103"/>
                      <a:pt x="42" y="103"/>
                      <a:pt x="42" y="103"/>
                    </a:cubicBezTo>
                    <a:cubicBezTo>
                      <a:pt x="42" y="107"/>
                      <a:pt x="39" y="110"/>
                      <a:pt x="35" y="110"/>
                    </a:cubicBezTo>
                    <a:cubicBezTo>
                      <a:pt x="0" y="110"/>
                      <a:pt x="0" y="110"/>
                      <a:pt x="0" y="11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69" name="Google Shape;1369;p28"/>
              <p:cNvSpPr/>
              <p:nvPr/>
            </p:nvSpPr>
            <p:spPr>
              <a:xfrm>
                <a:off x="3739" y="2415"/>
                <a:ext cx="84" cy="82"/>
              </a:xfrm>
              <a:custGeom>
                <a:rect b="b" l="l" r="r" t="t"/>
                <a:pathLst>
                  <a:path extrusionOk="0" h="41" w="42">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70" name="Google Shape;1370;p28"/>
              <p:cNvCxnSpPr/>
              <p:nvPr/>
            </p:nvCxnSpPr>
            <p:spPr>
              <a:xfrm>
                <a:off x="3781" y="2469"/>
                <a:ext cx="22" cy="0"/>
              </a:xfrm>
              <a:prstGeom prst="straightConnector1">
                <a:avLst/>
              </a:prstGeom>
              <a:noFill/>
              <a:ln cap="rnd" cmpd="sng" w="12700">
                <a:solidFill>
                  <a:srgbClr val="E41165"/>
                </a:solidFill>
                <a:prstDash val="solid"/>
                <a:round/>
                <a:headEnd len="med" w="med" type="none"/>
                <a:tailEnd len="med" w="med" type="none"/>
              </a:ln>
            </p:spPr>
          </p:cxnSp>
        </p:grpSp>
        <p:sp>
          <p:nvSpPr>
            <p:cNvPr id="1371" name="Google Shape;1371;p28"/>
            <p:cNvSpPr txBox="1"/>
            <p:nvPr/>
          </p:nvSpPr>
          <p:spPr>
            <a:xfrm>
              <a:off x="7437523" y="467399"/>
              <a:ext cx="93977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2" name="Google Shape;1372;p28"/>
            <p:cNvSpPr txBox="1"/>
            <p:nvPr/>
          </p:nvSpPr>
          <p:spPr>
            <a:xfrm>
              <a:off x="7759844" y="1172209"/>
              <a:ext cx="105990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373" name="Google Shape;1373;p28"/>
            <p:cNvSpPr txBox="1"/>
            <p:nvPr/>
          </p:nvSpPr>
          <p:spPr>
            <a:xfrm>
              <a:off x="7698962" y="1799712"/>
              <a:ext cx="92845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4" name="Google Shape;1374;p28"/>
            <p:cNvSpPr txBox="1"/>
            <p:nvPr/>
          </p:nvSpPr>
          <p:spPr>
            <a:xfrm>
              <a:off x="6228534" y="2217836"/>
              <a:ext cx="117692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375" name="Google Shape;1375;p28"/>
            <p:cNvSpPr txBox="1"/>
            <p:nvPr/>
          </p:nvSpPr>
          <p:spPr>
            <a:xfrm>
              <a:off x="4881975" y="1802072"/>
              <a:ext cx="92845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376" name="Google Shape;1376;p28"/>
            <p:cNvSpPr txBox="1"/>
            <p:nvPr/>
          </p:nvSpPr>
          <p:spPr>
            <a:xfrm>
              <a:off x="5103570" y="615239"/>
              <a:ext cx="89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grpSp>
      <p:sp>
        <p:nvSpPr>
          <p:cNvPr id="1377" name="Google Shape;1377;p28"/>
          <p:cNvSpPr/>
          <p:nvPr/>
        </p:nvSpPr>
        <p:spPr>
          <a:xfrm>
            <a:off x="4805805" y="107915"/>
            <a:ext cx="4104876" cy="2463837"/>
          </a:xfrm>
          <a:prstGeom prst="rect">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378" name="Google Shape;1378;p28"/>
          <p:cNvSpPr/>
          <p:nvPr/>
        </p:nvSpPr>
        <p:spPr>
          <a:xfrm>
            <a:off x="4802873" y="2686033"/>
            <a:ext cx="4104876" cy="2049092"/>
          </a:xfrm>
          <a:prstGeom prst="rect">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grpSp>
        <p:nvGrpSpPr>
          <p:cNvPr id="1379" name="Google Shape;1379;p28"/>
          <p:cNvGrpSpPr/>
          <p:nvPr/>
        </p:nvGrpSpPr>
        <p:grpSpPr>
          <a:xfrm>
            <a:off x="5598189" y="2714551"/>
            <a:ext cx="2146448" cy="1712399"/>
            <a:chOff x="2603117" y="845820"/>
            <a:chExt cx="3600074" cy="2977220"/>
          </a:xfrm>
        </p:grpSpPr>
        <p:sp>
          <p:nvSpPr>
            <p:cNvPr id="1380" name="Google Shape;1380;p28"/>
            <p:cNvSpPr/>
            <p:nvPr/>
          </p:nvSpPr>
          <p:spPr>
            <a:xfrm>
              <a:off x="2603117" y="2266516"/>
              <a:ext cx="1058485" cy="1058486"/>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1" name="Google Shape;1381;p28"/>
            <p:cNvSpPr/>
            <p:nvPr/>
          </p:nvSpPr>
          <p:spPr>
            <a:xfrm>
              <a:off x="3783971" y="2199213"/>
              <a:ext cx="1563866" cy="1564748"/>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2" name="Google Shape;1382;p28"/>
            <p:cNvSpPr/>
            <p:nvPr/>
          </p:nvSpPr>
          <p:spPr>
            <a:xfrm>
              <a:off x="5423705" y="3042331"/>
              <a:ext cx="779486" cy="780709"/>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3" name="Google Shape;1383;p28"/>
            <p:cNvSpPr/>
            <p:nvPr/>
          </p:nvSpPr>
          <p:spPr>
            <a:xfrm>
              <a:off x="5290323" y="1939793"/>
              <a:ext cx="877381" cy="882276"/>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4" name="Google Shape;1384;p28"/>
            <p:cNvSpPr/>
            <p:nvPr/>
          </p:nvSpPr>
          <p:spPr>
            <a:xfrm>
              <a:off x="4616075" y="845820"/>
              <a:ext cx="1179630" cy="1177085"/>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5" name="Google Shape;1385;p28"/>
            <p:cNvSpPr/>
            <p:nvPr/>
          </p:nvSpPr>
          <p:spPr>
            <a:xfrm>
              <a:off x="3304287" y="1107688"/>
              <a:ext cx="1180854" cy="1182077"/>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386" name="Google Shape;1386;p28"/>
          <p:cNvGrpSpPr/>
          <p:nvPr/>
        </p:nvGrpSpPr>
        <p:grpSpPr>
          <a:xfrm>
            <a:off x="6546115" y="3772088"/>
            <a:ext cx="444666" cy="341770"/>
            <a:chOff x="2534" y="1292"/>
            <a:chExt cx="674" cy="537"/>
          </a:xfrm>
        </p:grpSpPr>
        <p:sp>
          <p:nvSpPr>
            <p:cNvPr id="1387" name="Google Shape;1387;p28"/>
            <p:cNvSpPr/>
            <p:nvPr/>
          </p:nvSpPr>
          <p:spPr>
            <a:xfrm>
              <a:off x="2787" y="1563"/>
              <a:ext cx="421" cy="266"/>
            </a:xfrm>
            <a:custGeom>
              <a:rect b="b" l="l" r="r" t="t"/>
              <a:pathLst>
                <a:path extrusionOk="0" h="111" w="176">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88" name="Google Shape;1388;p28"/>
            <p:cNvSpPr/>
            <p:nvPr/>
          </p:nvSpPr>
          <p:spPr>
            <a:xfrm>
              <a:off x="2534" y="1292"/>
              <a:ext cx="422" cy="450"/>
            </a:xfrm>
            <a:custGeom>
              <a:rect b="b" l="l" r="r" t="t"/>
              <a:pathLst>
                <a:path extrusionOk="0" h="188" w="176">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89" name="Google Shape;1389;p28"/>
            <p:cNvCxnSpPr/>
            <p:nvPr/>
          </p:nvCxnSpPr>
          <p:spPr>
            <a:xfrm>
              <a:off x="2745" y="1292"/>
              <a:ext cx="0" cy="120"/>
            </a:xfrm>
            <a:prstGeom prst="straightConnector1">
              <a:avLst/>
            </a:prstGeom>
            <a:noFill/>
            <a:ln cap="rnd" cmpd="sng" w="9525">
              <a:solidFill>
                <a:srgbClr val="E41165"/>
              </a:solidFill>
              <a:prstDash val="solid"/>
              <a:round/>
              <a:headEnd len="med" w="med" type="none"/>
              <a:tailEnd len="med" w="med" type="none"/>
            </a:ln>
          </p:spPr>
        </p:cxnSp>
        <p:cxnSp>
          <p:nvCxnSpPr>
            <p:cNvPr id="1390" name="Google Shape;1390;p28"/>
            <p:cNvCxnSpPr/>
            <p:nvPr/>
          </p:nvCxnSpPr>
          <p:spPr>
            <a:xfrm rot="10800000">
              <a:off x="2536" y="1412"/>
              <a:ext cx="417" cy="0"/>
            </a:xfrm>
            <a:prstGeom prst="straightConnector1">
              <a:avLst/>
            </a:prstGeom>
            <a:noFill/>
            <a:ln cap="rnd" cmpd="sng" w="9525">
              <a:solidFill>
                <a:srgbClr val="E41165"/>
              </a:solidFill>
              <a:prstDash val="solid"/>
              <a:round/>
              <a:headEnd len="med" w="med" type="none"/>
              <a:tailEnd len="med" w="med" type="none"/>
            </a:ln>
          </p:spPr>
        </p:cxnSp>
      </p:grpSp>
      <p:grpSp>
        <p:nvGrpSpPr>
          <p:cNvPr id="1391" name="Google Shape;1391;p28"/>
          <p:cNvGrpSpPr/>
          <p:nvPr/>
        </p:nvGrpSpPr>
        <p:grpSpPr>
          <a:xfrm>
            <a:off x="5769384" y="3738799"/>
            <a:ext cx="288815" cy="193993"/>
            <a:chOff x="1791" y="1833"/>
            <a:chExt cx="349" cy="243"/>
          </a:xfrm>
        </p:grpSpPr>
        <p:sp>
          <p:nvSpPr>
            <p:cNvPr id="1392" name="Google Shape;1392;p28"/>
            <p:cNvSpPr/>
            <p:nvPr/>
          </p:nvSpPr>
          <p:spPr>
            <a:xfrm>
              <a:off x="1829" y="2015"/>
              <a:ext cx="61" cy="61"/>
            </a:xfrm>
            <a:prstGeom prst="ellipse">
              <a:avLst/>
            </a:pr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93" name="Google Shape;1393;p28"/>
            <p:cNvSpPr/>
            <p:nvPr/>
          </p:nvSpPr>
          <p:spPr>
            <a:xfrm>
              <a:off x="2041" y="2015"/>
              <a:ext cx="61" cy="61"/>
            </a:xfrm>
            <a:prstGeom prst="ellipse">
              <a:avLst/>
            </a:pr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394" name="Google Shape;1394;p28"/>
            <p:cNvSpPr/>
            <p:nvPr/>
          </p:nvSpPr>
          <p:spPr>
            <a:xfrm>
              <a:off x="1791" y="1833"/>
              <a:ext cx="349" cy="212"/>
            </a:xfrm>
            <a:custGeom>
              <a:rect b="b" l="l" r="r" t="t"/>
              <a:pathLst>
                <a:path extrusionOk="0" h="126" w="208">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395" name="Google Shape;1395;p28"/>
            <p:cNvCxnSpPr/>
            <p:nvPr/>
          </p:nvCxnSpPr>
          <p:spPr>
            <a:xfrm>
              <a:off x="1890" y="2045"/>
              <a:ext cx="151" cy="0"/>
            </a:xfrm>
            <a:prstGeom prst="straightConnector1">
              <a:avLst/>
            </a:prstGeom>
            <a:noFill/>
            <a:ln cap="rnd" cmpd="sng" w="9525">
              <a:solidFill>
                <a:srgbClr val="E41165"/>
              </a:solidFill>
              <a:prstDash val="solid"/>
              <a:round/>
              <a:headEnd len="med" w="med" type="none"/>
              <a:tailEnd len="med" w="med" type="none"/>
            </a:ln>
          </p:spPr>
        </p:cxnSp>
        <p:cxnSp>
          <p:nvCxnSpPr>
            <p:cNvPr id="1396" name="Google Shape;1396;p28"/>
            <p:cNvCxnSpPr/>
            <p:nvPr/>
          </p:nvCxnSpPr>
          <p:spPr>
            <a:xfrm>
              <a:off x="1927" y="1863"/>
              <a:ext cx="0" cy="152"/>
            </a:xfrm>
            <a:prstGeom prst="straightConnector1">
              <a:avLst/>
            </a:prstGeom>
            <a:noFill/>
            <a:ln cap="rnd" cmpd="sng" w="9525">
              <a:solidFill>
                <a:srgbClr val="E41165"/>
              </a:solidFill>
              <a:prstDash val="solid"/>
              <a:round/>
              <a:headEnd len="med" w="med" type="none"/>
              <a:tailEnd len="med" w="med" type="none"/>
            </a:ln>
          </p:spPr>
        </p:cxnSp>
        <p:cxnSp>
          <p:nvCxnSpPr>
            <p:cNvPr id="1397" name="Google Shape;1397;p28"/>
            <p:cNvCxnSpPr/>
            <p:nvPr/>
          </p:nvCxnSpPr>
          <p:spPr>
            <a:xfrm>
              <a:off x="1791" y="2000"/>
              <a:ext cx="23" cy="0"/>
            </a:xfrm>
            <a:prstGeom prst="straightConnector1">
              <a:avLst/>
            </a:prstGeom>
            <a:noFill/>
            <a:ln cap="rnd" cmpd="sng" w="9525">
              <a:solidFill>
                <a:srgbClr val="E41165"/>
              </a:solidFill>
              <a:prstDash val="solid"/>
              <a:round/>
              <a:headEnd len="med" w="med" type="none"/>
              <a:tailEnd len="med" w="med" type="none"/>
            </a:ln>
          </p:spPr>
        </p:cxnSp>
        <p:cxnSp>
          <p:nvCxnSpPr>
            <p:cNvPr id="1398" name="Google Shape;1398;p28"/>
            <p:cNvCxnSpPr/>
            <p:nvPr/>
          </p:nvCxnSpPr>
          <p:spPr>
            <a:xfrm>
              <a:off x="1845" y="1939"/>
              <a:ext cx="82" cy="0"/>
            </a:xfrm>
            <a:prstGeom prst="straightConnector1">
              <a:avLst/>
            </a:prstGeom>
            <a:noFill/>
            <a:ln cap="rnd" cmpd="sng" w="9525">
              <a:solidFill>
                <a:srgbClr val="E41165"/>
              </a:solidFill>
              <a:prstDash val="solid"/>
              <a:round/>
              <a:headEnd len="med" w="med" type="none"/>
              <a:tailEnd len="med" w="med" type="none"/>
            </a:ln>
          </p:spPr>
        </p:cxnSp>
      </p:grpSp>
      <p:grpSp>
        <p:nvGrpSpPr>
          <p:cNvPr id="1399" name="Google Shape;1399;p28"/>
          <p:cNvGrpSpPr/>
          <p:nvPr/>
        </p:nvGrpSpPr>
        <p:grpSpPr>
          <a:xfrm>
            <a:off x="6210470" y="3036273"/>
            <a:ext cx="283850" cy="285002"/>
            <a:chOff x="2324" y="953"/>
            <a:chExt cx="343" cy="357"/>
          </a:xfrm>
        </p:grpSpPr>
        <p:sp>
          <p:nvSpPr>
            <p:cNvPr id="1400" name="Google Shape;1400;p28"/>
            <p:cNvSpPr/>
            <p:nvPr/>
          </p:nvSpPr>
          <p:spPr>
            <a:xfrm>
              <a:off x="2324" y="1233"/>
              <a:ext cx="343" cy="47"/>
            </a:xfrm>
            <a:custGeom>
              <a:rect b="b" l="l" r="r" t="t"/>
              <a:pathLst>
                <a:path extrusionOk="0" h="28" w="204">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01" name="Google Shape;1401;p28"/>
            <p:cNvSpPr/>
            <p:nvPr/>
          </p:nvSpPr>
          <p:spPr>
            <a:xfrm>
              <a:off x="2591" y="1000"/>
              <a:ext cx="76" cy="233"/>
            </a:xfrm>
            <a:custGeom>
              <a:rect b="b" l="l" r="r" t="t"/>
              <a:pathLst>
                <a:path extrusionOk="0" h="139" w="45">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02" name="Google Shape;1402;p28"/>
            <p:cNvSpPr/>
            <p:nvPr/>
          </p:nvSpPr>
          <p:spPr>
            <a:xfrm>
              <a:off x="2591" y="1032"/>
              <a:ext cx="52" cy="47"/>
            </a:xfrm>
            <a:custGeom>
              <a:rect b="b" l="l" r="r" t="t"/>
              <a:pathLst>
                <a:path extrusionOk="0" h="47" w="52">
                  <a:moveTo>
                    <a:pt x="0" y="0"/>
                  </a:moveTo>
                  <a:lnTo>
                    <a:pt x="52" y="0"/>
                  </a:lnTo>
                  <a:lnTo>
                    <a:pt x="52" y="47"/>
                  </a:lnTo>
                  <a:lnTo>
                    <a:pt x="0" y="47"/>
                  </a:lnTo>
                </a:path>
              </a:pathLst>
            </a:custGeom>
            <a:noFill/>
            <a:ln cap="rnd" cmpd="sng" w="9525">
              <a:solidFill>
                <a:srgbClr val="E41165"/>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03" name="Google Shape;1403;p28"/>
            <p:cNvCxnSpPr/>
            <p:nvPr/>
          </p:nvCxnSpPr>
          <p:spPr>
            <a:xfrm rot="10800000">
              <a:off x="2667" y="970"/>
              <a:ext cx="0" cy="69"/>
            </a:xfrm>
            <a:prstGeom prst="straightConnector1">
              <a:avLst/>
            </a:prstGeom>
            <a:noFill/>
            <a:ln cap="rnd" cmpd="sng" w="9525">
              <a:solidFill>
                <a:srgbClr val="E41165"/>
              </a:solidFill>
              <a:prstDash val="solid"/>
              <a:round/>
              <a:headEnd len="med" w="med" type="none"/>
              <a:tailEnd len="med" w="med" type="none"/>
            </a:ln>
          </p:spPr>
        </p:cxnSp>
        <p:cxnSp>
          <p:nvCxnSpPr>
            <p:cNvPr id="1404" name="Google Shape;1404;p28"/>
            <p:cNvCxnSpPr/>
            <p:nvPr/>
          </p:nvCxnSpPr>
          <p:spPr>
            <a:xfrm>
              <a:off x="2339" y="1171"/>
              <a:ext cx="252" cy="0"/>
            </a:xfrm>
            <a:prstGeom prst="straightConnector1">
              <a:avLst/>
            </a:prstGeom>
            <a:noFill/>
            <a:ln cap="rnd" cmpd="sng" w="9525">
              <a:solidFill>
                <a:srgbClr val="E41165"/>
              </a:solidFill>
              <a:prstDash val="solid"/>
              <a:round/>
              <a:headEnd len="med" w="med" type="none"/>
              <a:tailEnd len="med" w="med" type="none"/>
            </a:ln>
          </p:spPr>
        </p:cxnSp>
        <p:cxnSp>
          <p:nvCxnSpPr>
            <p:cNvPr id="1405" name="Google Shape;1405;p28"/>
            <p:cNvCxnSpPr/>
            <p:nvPr/>
          </p:nvCxnSpPr>
          <p:spPr>
            <a:xfrm>
              <a:off x="2473" y="1109"/>
              <a:ext cx="0" cy="124"/>
            </a:xfrm>
            <a:prstGeom prst="straightConnector1">
              <a:avLst/>
            </a:prstGeom>
            <a:noFill/>
            <a:ln cap="rnd" cmpd="sng" w="9525">
              <a:solidFill>
                <a:srgbClr val="E41165"/>
              </a:solidFill>
              <a:prstDash val="solid"/>
              <a:round/>
              <a:headEnd len="med" w="med" type="none"/>
              <a:tailEnd len="med" w="med" type="none"/>
            </a:ln>
          </p:spPr>
        </p:cxnSp>
        <p:cxnSp>
          <p:nvCxnSpPr>
            <p:cNvPr id="1406" name="Google Shape;1406;p28"/>
            <p:cNvCxnSpPr/>
            <p:nvPr/>
          </p:nvCxnSpPr>
          <p:spPr>
            <a:xfrm>
              <a:off x="2532" y="1171"/>
              <a:ext cx="0" cy="62"/>
            </a:xfrm>
            <a:prstGeom prst="straightConnector1">
              <a:avLst/>
            </a:prstGeom>
            <a:noFill/>
            <a:ln cap="rnd" cmpd="sng" w="9525">
              <a:solidFill>
                <a:srgbClr val="E41165"/>
              </a:solidFill>
              <a:prstDash val="solid"/>
              <a:round/>
              <a:headEnd len="med" w="med" type="none"/>
              <a:tailEnd len="med" w="med" type="none"/>
            </a:ln>
          </p:spPr>
        </p:cxnSp>
        <p:cxnSp>
          <p:nvCxnSpPr>
            <p:cNvPr id="1407" name="Google Shape;1407;p28"/>
            <p:cNvCxnSpPr/>
            <p:nvPr/>
          </p:nvCxnSpPr>
          <p:spPr>
            <a:xfrm>
              <a:off x="2398" y="1109"/>
              <a:ext cx="0" cy="62"/>
            </a:xfrm>
            <a:prstGeom prst="straightConnector1">
              <a:avLst/>
            </a:prstGeom>
            <a:noFill/>
            <a:ln cap="rnd" cmpd="sng" w="9525">
              <a:solidFill>
                <a:srgbClr val="E41165"/>
              </a:solidFill>
              <a:prstDash val="solid"/>
              <a:round/>
              <a:headEnd len="med" w="med" type="none"/>
              <a:tailEnd len="med" w="med" type="none"/>
            </a:ln>
          </p:spPr>
        </p:cxnSp>
        <p:sp>
          <p:nvSpPr>
            <p:cNvPr id="1408" name="Google Shape;1408;p28"/>
            <p:cNvSpPr/>
            <p:nvPr/>
          </p:nvSpPr>
          <p:spPr>
            <a:xfrm>
              <a:off x="2357" y="1292"/>
              <a:ext cx="68" cy="18"/>
            </a:xfrm>
            <a:custGeom>
              <a:rect b="b" l="l" r="r" t="t"/>
              <a:pathLst>
                <a:path extrusionOk="0" h="11" w="40">
                  <a:moveTo>
                    <a:pt x="40" y="0"/>
                  </a:moveTo>
                  <a:cubicBezTo>
                    <a:pt x="35" y="7"/>
                    <a:pt x="28" y="11"/>
                    <a:pt x="20" y="11"/>
                  </a:cubicBezTo>
                  <a:cubicBezTo>
                    <a:pt x="12" y="11"/>
                    <a:pt x="4" y="7"/>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09" name="Google Shape;1409;p28"/>
            <p:cNvSpPr/>
            <p:nvPr/>
          </p:nvSpPr>
          <p:spPr>
            <a:xfrm>
              <a:off x="2425" y="1292"/>
              <a:ext cx="67" cy="18"/>
            </a:xfrm>
            <a:custGeom>
              <a:rect b="b" l="l" r="r" t="t"/>
              <a:pathLst>
                <a:path extrusionOk="0" h="11" w="40">
                  <a:moveTo>
                    <a:pt x="40" y="0"/>
                  </a:moveTo>
                  <a:cubicBezTo>
                    <a:pt x="35" y="7"/>
                    <a:pt x="28" y="11"/>
                    <a:pt x="20" y="11"/>
                  </a:cubicBezTo>
                  <a:cubicBezTo>
                    <a:pt x="12" y="11"/>
                    <a:pt x="4" y="7"/>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0" name="Google Shape;1410;p28"/>
            <p:cNvSpPr/>
            <p:nvPr/>
          </p:nvSpPr>
          <p:spPr>
            <a:xfrm>
              <a:off x="2492" y="1292"/>
              <a:ext cx="65" cy="18"/>
            </a:xfrm>
            <a:custGeom>
              <a:rect b="b" l="l" r="r" t="t"/>
              <a:pathLst>
                <a:path extrusionOk="0" h="11" w="39">
                  <a:moveTo>
                    <a:pt x="39" y="0"/>
                  </a:moveTo>
                  <a:cubicBezTo>
                    <a:pt x="35" y="7"/>
                    <a:pt x="28" y="11"/>
                    <a:pt x="19" y="11"/>
                  </a:cubicBezTo>
                  <a:cubicBezTo>
                    <a:pt x="11" y="11"/>
                    <a:pt x="4" y="7"/>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1" name="Google Shape;1411;p28"/>
            <p:cNvSpPr/>
            <p:nvPr/>
          </p:nvSpPr>
          <p:spPr>
            <a:xfrm>
              <a:off x="2557" y="1292"/>
              <a:ext cx="68" cy="18"/>
            </a:xfrm>
            <a:custGeom>
              <a:rect b="b" l="l" r="r" t="t"/>
              <a:pathLst>
                <a:path extrusionOk="0" h="11" w="40">
                  <a:moveTo>
                    <a:pt x="40" y="0"/>
                  </a:moveTo>
                  <a:cubicBezTo>
                    <a:pt x="36" y="7"/>
                    <a:pt x="28" y="11"/>
                    <a:pt x="20" y="11"/>
                  </a:cubicBezTo>
                  <a:cubicBezTo>
                    <a:pt x="12" y="11"/>
                    <a:pt x="5" y="7"/>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2" name="Google Shape;1412;p28"/>
            <p:cNvSpPr/>
            <p:nvPr/>
          </p:nvSpPr>
          <p:spPr>
            <a:xfrm>
              <a:off x="2625" y="1292"/>
              <a:ext cx="33" cy="18"/>
            </a:xfrm>
            <a:custGeom>
              <a:rect b="b" l="l" r="r" t="t"/>
              <a:pathLst>
                <a:path extrusionOk="0" h="11" w="20">
                  <a:moveTo>
                    <a:pt x="20" y="11"/>
                  </a:moveTo>
                  <a:cubicBezTo>
                    <a:pt x="12" y="11"/>
                    <a:pt x="5" y="7"/>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3" name="Google Shape;1413;p28"/>
            <p:cNvSpPr/>
            <p:nvPr/>
          </p:nvSpPr>
          <p:spPr>
            <a:xfrm>
              <a:off x="2324" y="1292"/>
              <a:ext cx="33" cy="18"/>
            </a:xfrm>
            <a:custGeom>
              <a:rect b="b" l="l" r="r" t="t"/>
              <a:pathLst>
                <a:path extrusionOk="0" h="11" w="20">
                  <a:moveTo>
                    <a:pt x="20" y="0"/>
                  </a:moveTo>
                  <a:cubicBezTo>
                    <a:pt x="16" y="7"/>
                    <a:pt x="8" y="11"/>
                    <a:pt x="0" y="11"/>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14" name="Google Shape;1414;p28"/>
            <p:cNvCxnSpPr/>
            <p:nvPr/>
          </p:nvCxnSpPr>
          <p:spPr>
            <a:xfrm>
              <a:off x="2435" y="962"/>
              <a:ext cx="1" cy="75"/>
            </a:xfrm>
            <a:prstGeom prst="straightConnector1">
              <a:avLst/>
            </a:prstGeom>
            <a:noFill/>
            <a:ln cap="rnd" cmpd="sng" w="9525">
              <a:solidFill>
                <a:srgbClr val="E41165"/>
              </a:solidFill>
              <a:prstDash val="solid"/>
              <a:round/>
              <a:headEnd len="med" w="med" type="none"/>
              <a:tailEnd len="med" w="med" type="none"/>
            </a:ln>
          </p:spPr>
        </p:cxnSp>
        <p:sp>
          <p:nvSpPr>
            <p:cNvPr id="1415" name="Google Shape;1415;p28"/>
            <p:cNvSpPr/>
            <p:nvPr/>
          </p:nvSpPr>
          <p:spPr>
            <a:xfrm>
              <a:off x="2419" y="1035"/>
              <a:ext cx="32" cy="27"/>
            </a:xfrm>
            <a:custGeom>
              <a:rect b="b" l="l" r="r" t="t"/>
              <a:pathLst>
                <a:path extrusionOk="0" h="16" w="19">
                  <a:moveTo>
                    <a:pt x="3" y="16"/>
                  </a:moveTo>
                  <a:cubicBezTo>
                    <a:pt x="0" y="13"/>
                    <a:pt x="0" y="7"/>
                    <a:pt x="3" y="3"/>
                  </a:cubicBezTo>
                  <a:cubicBezTo>
                    <a:pt x="7" y="0"/>
                    <a:pt x="12" y="0"/>
                    <a:pt x="16" y="3"/>
                  </a:cubicBezTo>
                  <a:cubicBezTo>
                    <a:pt x="19" y="7"/>
                    <a:pt x="19" y="12"/>
                    <a:pt x="16" y="16"/>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6" name="Google Shape;1416;p28"/>
            <p:cNvSpPr/>
            <p:nvPr/>
          </p:nvSpPr>
          <p:spPr>
            <a:xfrm>
              <a:off x="2339" y="953"/>
              <a:ext cx="252" cy="280"/>
            </a:xfrm>
            <a:custGeom>
              <a:rect b="b" l="l" r="r" t="t"/>
              <a:pathLst>
                <a:path extrusionOk="0" h="167" w="15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417" name="Google Shape;1417;p28"/>
          <p:cNvGrpSpPr/>
          <p:nvPr/>
        </p:nvGrpSpPr>
        <p:grpSpPr>
          <a:xfrm>
            <a:off x="7009883" y="2887784"/>
            <a:ext cx="279712" cy="270632"/>
            <a:chOff x="3290" y="767"/>
            <a:chExt cx="338" cy="339"/>
          </a:xfrm>
        </p:grpSpPr>
        <p:sp>
          <p:nvSpPr>
            <p:cNvPr id="1418" name="Google Shape;1418;p28"/>
            <p:cNvSpPr/>
            <p:nvPr/>
          </p:nvSpPr>
          <p:spPr>
            <a:xfrm>
              <a:off x="3306" y="869"/>
              <a:ext cx="61" cy="126"/>
            </a:xfrm>
            <a:custGeom>
              <a:rect b="b" l="l" r="r" t="t"/>
              <a:pathLst>
                <a:path extrusionOk="0" h="75" w="36">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19" name="Google Shape;1419;p28"/>
            <p:cNvSpPr/>
            <p:nvPr/>
          </p:nvSpPr>
          <p:spPr>
            <a:xfrm>
              <a:off x="3512" y="884"/>
              <a:ext cx="58" cy="222"/>
            </a:xfrm>
            <a:custGeom>
              <a:rect b="b" l="l" r="r" t="t"/>
              <a:pathLst>
                <a:path extrusionOk="0" h="132" w="35">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20" name="Google Shape;1420;p28"/>
            <p:cNvSpPr/>
            <p:nvPr/>
          </p:nvSpPr>
          <p:spPr>
            <a:xfrm>
              <a:off x="3290" y="839"/>
              <a:ext cx="206" cy="30"/>
            </a:xfrm>
            <a:custGeom>
              <a:rect b="b" l="l" r="r" t="t"/>
              <a:pathLst>
                <a:path extrusionOk="0" h="18" w="123">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21" name="Google Shape;1421;p28"/>
            <p:cNvSpPr/>
            <p:nvPr/>
          </p:nvSpPr>
          <p:spPr>
            <a:xfrm>
              <a:off x="3496" y="767"/>
              <a:ext cx="90" cy="117"/>
            </a:xfrm>
            <a:custGeom>
              <a:rect b="b" l="l" r="r" t="t"/>
              <a:pathLst>
                <a:path extrusionOk="0" h="70" w="53">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22" name="Google Shape;1422;p28"/>
            <p:cNvSpPr/>
            <p:nvPr/>
          </p:nvSpPr>
          <p:spPr>
            <a:xfrm>
              <a:off x="3586" y="839"/>
              <a:ext cx="42" cy="30"/>
            </a:xfrm>
            <a:custGeom>
              <a:rect b="b" l="l" r="r" t="t"/>
              <a:pathLst>
                <a:path extrusionOk="0" h="18" w="25">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23" name="Google Shape;1423;p28"/>
            <p:cNvSpPr/>
            <p:nvPr/>
          </p:nvSpPr>
          <p:spPr>
            <a:xfrm>
              <a:off x="3290" y="1032"/>
              <a:ext cx="178" cy="74"/>
            </a:xfrm>
            <a:custGeom>
              <a:rect b="b" l="l" r="r" t="t"/>
              <a:pathLst>
                <a:path extrusionOk="0" h="44" w="106">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24" name="Google Shape;1424;p28"/>
            <p:cNvCxnSpPr/>
            <p:nvPr/>
          </p:nvCxnSpPr>
          <p:spPr>
            <a:xfrm>
              <a:off x="3333" y="1032"/>
              <a:ext cx="0" cy="74"/>
            </a:xfrm>
            <a:prstGeom prst="straightConnector1">
              <a:avLst/>
            </a:prstGeom>
            <a:noFill/>
            <a:ln cap="rnd" cmpd="sng" w="9525">
              <a:solidFill>
                <a:srgbClr val="E41165"/>
              </a:solidFill>
              <a:prstDash val="solid"/>
              <a:round/>
              <a:headEnd len="med" w="med" type="none"/>
              <a:tailEnd len="med" w="med" type="none"/>
            </a:ln>
          </p:spPr>
        </p:cxnSp>
        <p:cxnSp>
          <p:nvCxnSpPr>
            <p:cNvPr id="1425" name="Google Shape;1425;p28"/>
            <p:cNvCxnSpPr/>
            <p:nvPr/>
          </p:nvCxnSpPr>
          <p:spPr>
            <a:xfrm>
              <a:off x="3379" y="1032"/>
              <a:ext cx="0" cy="74"/>
            </a:xfrm>
            <a:prstGeom prst="straightConnector1">
              <a:avLst/>
            </a:prstGeom>
            <a:noFill/>
            <a:ln cap="rnd" cmpd="sng" w="9525">
              <a:solidFill>
                <a:srgbClr val="E41165"/>
              </a:solidFill>
              <a:prstDash val="solid"/>
              <a:round/>
              <a:headEnd len="med" w="med" type="none"/>
              <a:tailEnd len="med" w="med" type="none"/>
            </a:ln>
          </p:spPr>
        </p:cxnSp>
        <p:cxnSp>
          <p:nvCxnSpPr>
            <p:cNvPr id="1426" name="Google Shape;1426;p28"/>
            <p:cNvCxnSpPr/>
            <p:nvPr/>
          </p:nvCxnSpPr>
          <p:spPr>
            <a:xfrm>
              <a:off x="3423" y="1032"/>
              <a:ext cx="0" cy="74"/>
            </a:xfrm>
            <a:prstGeom prst="straightConnector1">
              <a:avLst/>
            </a:prstGeom>
            <a:noFill/>
            <a:ln cap="rnd" cmpd="sng" w="9525">
              <a:solidFill>
                <a:srgbClr val="E41165"/>
              </a:solidFill>
              <a:prstDash val="solid"/>
              <a:round/>
              <a:headEnd len="med" w="med" type="none"/>
              <a:tailEnd len="med" w="med" type="none"/>
            </a:ln>
          </p:spPr>
        </p:cxnSp>
        <p:sp>
          <p:nvSpPr>
            <p:cNvPr id="1427" name="Google Shape;1427;p28"/>
            <p:cNvSpPr/>
            <p:nvPr/>
          </p:nvSpPr>
          <p:spPr>
            <a:xfrm>
              <a:off x="3496" y="779"/>
              <a:ext cx="53" cy="45"/>
            </a:xfrm>
            <a:custGeom>
              <a:rect b="b" l="l" r="r" t="t"/>
              <a:pathLst>
                <a:path extrusionOk="0" h="27" w="31">
                  <a:moveTo>
                    <a:pt x="0" y="27"/>
                  </a:moveTo>
                  <a:cubicBezTo>
                    <a:pt x="27" y="27"/>
                    <a:pt x="27" y="27"/>
                    <a:pt x="27" y="27"/>
                  </a:cubicBezTo>
                  <a:cubicBezTo>
                    <a:pt x="29" y="27"/>
                    <a:pt x="31" y="25"/>
                    <a:pt x="31" y="23"/>
                  </a:cubicBezTo>
                  <a:cubicBezTo>
                    <a:pt x="31" y="0"/>
                    <a:pt x="31" y="0"/>
                    <a:pt x="31"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428" name="Google Shape;1428;p28"/>
          <p:cNvGrpSpPr/>
          <p:nvPr/>
        </p:nvGrpSpPr>
        <p:grpSpPr>
          <a:xfrm>
            <a:off x="7317728" y="3504889"/>
            <a:ext cx="287987" cy="182018"/>
            <a:chOff x="3662" y="1540"/>
            <a:chExt cx="348" cy="228"/>
          </a:xfrm>
        </p:grpSpPr>
        <p:sp>
          <p:nvSpPr>
            <p:cNvPr id="1429" name="Google Shape;1429;p28"/>
            <p:cNvSpPr/>
            <p:nvPr/>
          </p:nvSpPr>
          <p:spPr>
            <a:xfrm>
              <a:off x="3662" y="1540"/>
              <a:ext cx="319" cy="198"/>
            </a:xfrm>
            <a:custGeom>
              <a:rect b="b" l="l" r="r" t="t"/>
              <a:pathLst>
                <a:path extrusionOk="0" h="100" w="162">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30" name="Google Shape;1430;p28"/>
            <p:cNvSpPr/>
            <p:nvPr/>
          </p:nvSpPr>
          <p:spPr>
            <a:xfrm>
              <a:off x="3744" y="1586"/>
              <a:ext cx="199" cy="61"/>
            </a:xfrm>
            <a:custGeom>
              <a:rect b="b" l="l" r="r" t="t"/>
              <a:pathLst>
                <a:path extrusionOk="0" h="31" w="101">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31" name="Google Shape;1431;p28"/>
            <p:cNvSpPr/>
            <p:nvPr/>
          </p:nvSpPr>
          <p:spPr>
            <a:xfrm>
              <a:off x="3912" y="1655"/>
              <a:ext cx="39" cy="83"/>
            </a:xfrm>
            <a:custGeom>
              <a:rect b="b" l="l" r="r" t="t"/>
              <a:pathLst>
                <a:path extrusionOk="0" h="42" w="20">
                  <a:moveTo>
                    <a:pt x="20" y="0"/>
                  </a:moveTo>
                  <a:cubicBezTo>
                    <a:pt x="9" y="4"/>
                    <a:pt x="0" y="14"/>
                    <a:pt x="0" y="27"/>
                  </a:cubicBezTo>
                  <a:cubicBezTo>
                    <a:pt x="0" y="32"/>
                    <a:pt x="2" y="37"/>
                    <a:pt x="5" y="42"/>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32" name="Google Shape;1432;p28"/>
            <p:cNvSpPr/>
            <p:nvPr/>
          </p:nvSpPr>
          <p:spPr>
            <a:xfrm>
              <a:off x="3662" y="1693"/>
              <a:ext cx="143" cy="45"/>
            </a:xfrm>
            <a:custGeom>
              <a:rect b="b" l="l" r="r" t="t"/>
              <a:pathLst>
                <a:path extrusionOk="0" h="23" w="73">
                  <a:moveTo>
                    <a:pt x="73" y="23"/>
                  </a:moveTo>
                  <a:cubicBezTo>
                    <a:pt x="54" y="4"/>
                    <a:pt x="54" y="4"/>
                    <a:pt x="54" y="4"/>
                  </a:cubicBezTo>
                  <a:cubicBezTo>
                    <a:pt x="50" y="1"/>
                    <a:pt x="46" y="0"/>
                    <a:pt x="42" y="0"/>
                  </a:cubicBezTo>
                  <a:cubicBezTo>
                    <a:pt x="0" y="0"/>
                    <a:pt x="0" y="0"/>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33" name="Google Shape;1433;p28"/>
            <p:cNvCxnSpPr/>
            <p:nvPr/>
          </p:nvCxnSpPr>
          <p:spPr>
            <a:xfrm rot="10800000">
              <a:off x="3662" y="1768"/>
              <a:ext cx="348" cy="0"/>
            </a:xfrm>
            <a:prstGeom prst="straightConnector1">
              <a:avLst/>
            </a:prstGeom>
            <a:noFill/>
            <a:ln cap="rnd" cmpd="sng" w="9525">
              <a:solidFill>
                <a:srgbClr val="E41165"/>
              </a:solidFill>
              <a:prstDash val="solid"/>
              <a:round/>
              <a:headEnd len="med" w="med" type="none"/>
              <a:tailEnd len="med" w="med" type="none"/>
            </a:ln>
          </p:spPr>
        </p:cxnSp>
        <p:sp>
          <p:nvSpPr>
            <p:cNvPr id="1434" name="Google Shape;1434;p28"/>
            <p:cNvSpPr/>
            <p:nvPr/>
          </p:nvSpPr>
          <p:spPr>
            <a:xfrm>
              <a:off x="3798" y="1738"/>
              <a:ext cx="45" cy="24"/>
            </a:xfrm>
            <a:custGeom>
              <a:rect b="b" l="l" r="r" t="t"/>
              <a:pathLst>
                <a:path extrusionOk="0" h="12" w="23">
                  <a:moveTo>
                    <a:pt x="0" y="0"/>
                  </a:moveTo>
                  <a:cubicBezTo>
                    <a:pt x="0" y="6"/>
                    <a:pt x="5" y="12"/>
                    <a:pt x="12" y="12"/>
                  </a:cubicBezTo>
                  <a:cubicBezTo>
                    <a:pt x="18" y="12"/>
                    <a:pt x="23" y="6"/>
                    <a:pt x="23"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35" name="Google Shape;1435;p28"/>
            <p:cNvSpPr/>
            <p:nvPr/>
          </p:nvSpPr>
          <p:spPr>
            <a:xfrm>
              <a:off x="3721" y="1738"/>
              <a:ext cx="47" cy="24"/>
            </a:xfrm>
            <a:custGeom>
              <a:rect b="b" l="l" r="r" t="t"/>
              <a:pathLst>
                <a:path extrusionOk="0" h="12" w="24">
                  <a:moveTo>
                    <a:pt x="0" y="0"/>
                  </a:moveTo>
                  <a:cubicBezTo>
                    <a:pt x="0" y="6"/>
                    <a:pt x="6" y="12"/>
                    <a:pt x="12" y="12"/>
                  </a:cubicBezTo>
                  <a:cubicBezTo>
                    <a:pt x="18" y="12"/>
                    <a:pt x="24" y="6"/>
                    <a:pt x="24"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436" name="Google Shape;1436;p28"/>
          <p:cNvGrpSpPr/>
          <p:nvPr/>
        </p:nvGrpSpPr>
        <p:grpSpPr>
          <a:xfrm>
            <a:off x="7381450" y="4114808"/>
            <a:ext cx="262333" cy="176430"/>
            <a:chOff x="3739" y="2304"/>
            <a:chExt cx="317" cy="221"/>
          </a:xfrm>
        </p:grpSpPr>
        <p:sp>
          <p:nvSpPr>
            <p:cNvPr id="1437" name="Google Shape;1437;p28"/>
            <p:cNvSpPr/>
            <p:nvPr/>
          </p:nvSpPr>
          <p:spPr>
            <a:xfrm>
              <a:off x="3895" y="2344"/>
              <a:ext cx="125" cy="125"/>
            </a:xfrm>
            <a:custGeom>
              <a:rect b="b" l="l" r="r" t="t"/>
              <a:pathLst>
                <a:path extrusionOk="0" h="62" w="63">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38" name="Google Shape;1438;p28"/>
            <p:cNvCxnSpPr/>
            <p:nvPr/>
          </p:nvCxnSpPr>
          <p:spPr>
            <a:xfrm rot="10800000">
              <a:off x="3956" y="2497"/>
              <a:ext cx="42" cy="0"/>
            </a:xfrm>
            <a:prstGeom prst="straightConnector1">
              <a:avLst/>
            </a:prstGeom>
            <a:noFill/>
            <a:ln cap="rnd" cmpd="sng" w="9525">
              <a:solidFill>
                <a:srgbClr val="E41165"/>
              </a:solidFill>
              <a:prstDash val="solid"/>
              <a:round/>
              <a:headEnd len="med" w="med" type="none"/>
              <a:tailEnd len="med" w="med" type="none"/>
            </a:ln>
          </p:spPr>
        </p:cxnSp>
        <p:sp>
          <p:nvSpPr>
            <p:cNvPr id="1439" name="Google Shape;1439;p28"/>
            <p:cNvSpPr/>
            <p:nvPr/>
          </p:nvSpPr>
          <p:spPr>
            <a:xfrm>
              <a:off x="3938" y="2415"/>
              <a:ext cx="110" cy="64"/>
            </a:xfrm>
            <a:custGeom>
              <a:rect b="b" l="l" r="r" t="t"/>
              <a:pathLst>
                <a:path extrusionOk="0" h="32" w="55">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40" name="Google Shape;1440;p28"/>
            <p:cNvSpPr/>
            <p:nvPr/>
          </p:nvSpPr>
          <p:spPr>
            <a:xfrm>
              <a:off x="3887" y="2457"/>
              <a:ext cx="69" cy="68"/>
            </a:xfrm>
            <a:prstGeom prst="ellipse">
              <a:avLst/>
            </a:pr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41" name="Google Shape;1441;p28"/>
            <p:cNvSpPr/>
            <p:nvPr/>
          </p:nvSpPr>
          <p:spPr>
            <a:xfrm>
              <a:off x="3998" y="2469"/>
              <a:ext cx="58" cy="56"/>
            </a:xfrm>
            <a:prstGeom prst="ellipse">
              <a:avLst/>
            </a:pr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42" name="Google Shape;1442;p28"/>
            <p:cNvSpPr/>
            <p:nvPr/>
          </p:nvSpPr>
          <p:spPr>
            <a:xfrm>
              <a:off x="3767" y="2304"/>
              <a:ext cx="84" cy="221"/>
            </a:xfrm>
            <a:custGeom>
              <a:rect b="b" l="l" r="r" t="t"/>
              <a:pathLst>
                <a:path extrusionOk="0" h="110" w="42">
                  <a:moveTo>
                    <a:pt x="42" y="0"/>
                  </a:moveTo>
                  <a:cubicBezTo>
                    <a:pt x="42" y="103"/>
                    <a:pt x="42" y="103"/>
                    <a:pt x="42" y="103"/>
                  </a:cubicBezTo>
                  <a:cubicBezTo>
                    <a:pt x="42" y="107"/>
                    <a:pt x="39" y="110"/>
                    <a:pt x="35" y="110"/>
                  </a:cubicBezTo>
                  <a:cubicBezTo>
                    <a:pt x="0" y="110"/>
                    <a:pt x="0" y="110"/>
                    <a:pt x="0" y="11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43" name="Google Shape;1443;p28"/>
            <p:cNvSpPr/>
            <p:nvPr/>
          </p:nvSpPr>
          <p:spPr>
            <a:xfrm>
              <a:off x="3739" y="2415"/>
              <a:ext cx="84" cy="82"/>
            </a:xfrm>
            <a:custGeom>
              <a:rect b="b" l="l" r="r" t="t"/>
              <a:pathLst>
                <a:path extrusionOk="0" h="41" w="42">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44" name="Google Shape;1444;p28"/>
            <p:cNvCxnSpPr/>
            <p:nvPr/>
          </p:nvCxnSpPr>
          <p:spPr>
            <a:xfrm>
              <a:off x="3781" y="2469"/>
              <a:ext cx="22" cy="0"/>
            </a:xfrm>
            <a:prstGeom prst="straightConnector1">
              <a:avLst/>
            </a:prstGeom>
            <a:noFill/>
            <a:ln cap="rnd" cmpd="sng" w="9525">
              <a:solidFill>
                <a:srgbClr val="E41165"/>
              </a:solidFill>
              <a:prstDash val="solid"/>
              <a:round/>
              <a:headEnd len="med" w="med" type="none"/>
              <a:tailEnd len="med" w="med" type="none"/>
            </a:ln>
          </p:spPr>
        </p:cxnSp>
      </p:grpSp>
      <p:sp>
        <p:nvSpPr>
          <p:cNvPr id="1445" name="Google Shape;1445;p28"/>
          <p:cNvSpPr txBox="1"/>
          <p:nvPr/>
        </p:nvSpPr>
        <p:spPr>
          <a:xfrm>
            <a:off x="7575335" y="2922533"/>
            <a:ext cx="92845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46" name="Google Shape;1446;p28"/>
          <p:cNvSpPr txBox="1"/>
          <p:nvPr/>
        </p:nvSpPr>
        <p:spPr>
          <a:xfrm>
            <a:off x="7780579" y="3512487"/>
            <a:ext cx="105990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447" name="Google Shape;1447;p28"/>
          <p:cNvSpPr txBox="1"/>
          <p:nvPr/>
        </p:nvSpPr>
        <p:spPr>
          <a:xfrm>
            <a:off x="7723955" y="4131953"/>
            <a:ext cx="92845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48" name="Google Shape;1448;p28"/>
          <p:cNvSpPr txBox="1"/>
          <p:nvPr/>
        </p:nvSpPr>
        <p:spPr>
          <a:xfrm>
            <a:off x="6299548" y="4451432"/>
            <a:ext cx="117692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449" name="Google Shape;1449;p28"/>
          <p:cNvSpPr txBox="1"/>
          <p:nvPr/>
        </p:nvSpPr>
        <p:spPr>
          <a:xfrm>
            <a:off x="5129740" y="4160433"/>
            <a:ext cx="92845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Lorem ipsum</a:t>
            </a:r>
            <a:endParaRPr sz="3200">
              <a:solidFill>
                <a:schemeClr val="dk1"/>
              </a:solidFill>
              <a:latin typeface="Calibri"/>
              <a:ea typeface="Calibri"/>
              <a:cs typeface="Calibri"/>
              <a:sym typeface="Calibri"/>
            </a:endParaRPr>
          </a:p>
        </p:txBody>
      </p:sp>
      <p:sp>
        <p:nvSpPr>
          <p:cNvPr id="1450" name="Google Shape;1450;p28"/>
          <p:cNvSpPr txBox="1"/>
          <p:nvPr/>
        </p:nvSpPr>
        <p:spPr>
          <a:xfrm>
            <a:off x="5196671" y="2953524"/>
            <a:ext cx="89479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Lorem ipsum</a:t>
            </a:r>
            <a:endParaRPr sz="2800">
              <a:solidFill>
                <a:schemeClr val="dk1"/>
              </a:solidFill>
              <a:latin typeface="Calibri"/>
              <a:ea typeface="Calibri"/>
              <a:cs typeface="Calibri"/>
              <a:sym typeface="Calibri"/>
            </a:endParaRPr>
          </a:p>
        </p:txBody>
      </p:sp>
      <p:pic>
        <p:nvPicPr>
          <p:cNvPr descr="Checkmark with solid fill" id="1451" name="Google Shape;1451;p28"/>
          <p:cNvPicPr preferRelativeResize="0"/>
          <p:nvPr/>
        </p:nvPicPr>
        <p:blipFill rotWithShape="1">
          <a:blip r:embed="rId8">
            <a:alphaModFix/>
          </a:blip>
          <a:srcRect b="0" l="0" r="0" t="0"/>
          <a:stretch/>
        </p:blipFill>
        <p:spPr>
          <a:xfrm>
            <a:off x="4335157" y="127857"/>
            <a:ext cx="377983" cy="377983"/>
          </a:xfrm>
          <a:prstGeom prst="rect">
            <a:avLst/>
          </a:prstGeom>
          <a:noFill/>
          <a:ln>
            <a:noFill/>
          </a:ln>
        </p:spPr>
      </p:pic>
      <p:pic>
        <p:nvPicPr>
          <p:cNvPr descr="Close with solid fill" id="1452" name="Google Shape;1452;p28"/>
          <p:cNvPicPr preferRelativeResize="0"/>
          <p:nvPr/>
        </p:nvPicPr>
        <p:blipFill rotWithShape="1">
          <a:blip r:embed="rId9">
            <a:alphaModFix/>
          </a:blip>
          <a:srcRect b="0" l="0" r="0" t="0"/>
          <a:stretch/>
        </p:blipFill>
        <p:spPr>
          <a:xfrm>
            <a:off x="327189" y="609292"/>
            <a:ext cx="307811" cy="307809"/>
          </a:xfrm>
          <a:prstGeom prst="rect">
            <a:avLst/>
          </a:prstGeom>
          <a:noFill/>
          <a:ln>
            <a:noFill/>
          </a:ln>
        </p:spPr>
      </p:pic>
      <p:sp>
        <p:nvSpPr>
          <p:cNvPr id="1453" name="Google Shape;1453;p28"/>
          <p:cNvSpPr/>
          <p:nvPr/>
        </p:nvSpPr>
        <p:spPr>
          <a:xfrm flipH="1">
            <a:off x="293823" y="3389178"/>
            <a:ext cx="45720" cy="1144774"/>
          </a:xfrm>
          <a:prstGeom prst="roundRect">
            <a:avLst>
              <a:gd fmla="val 50000" name="adj"/>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9"/>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Avoid shadows, animations, 3D models</a:t>
            </a:r>
            <a:endParaRPr/>
          </a:p>
        </p:txBody>
      </p:sp>
      <p:sp>
        <p:nvSpPr>
          <p:cNvPr id="1459" name="Google Shape;1459;p29"/>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460" name="Google Shape;1460;p29"/>
          <p:cNvSpPr/>
          <p:nvPr/>
        </p:nvSpPr>
        <p:spPr>
          <a:xfrm>
            <a:off x="300174" y="977919"/>
            <a:ext cx="4372667" cy="2463820"/>
          </a:xfrm>
          <a:prstGeom prst="rect">
            <a:avLst/>
          </a:prstGeom>
          <a:no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461" name="Google Shape;1461;p29"/>
          <p:cNvSpPr txBox="1"/>
          <p:nvPr/>
        </p:nvSpPr>
        <p:spPr>
          <a:xfrm>
            <a:off x="363345" y="3496475"/>
            <a:ext cx="81153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Please avoid using shadows, 3D elements or excessive animations in charts.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Keep them simple and flat. Use build-up or animation to support the message for e.g. before and after view or parts making up a whole and so on. Imagery and animation should always be to support the message and not obfuscate the message or narrative of the speaker. </a:t>
            </a:r>
            <a:endParaRPr sz="1600">
              <a:solidFill>
                <a:schemeClr val="dk1"/>
              </a:solidFill>
              <a:latin typeface="Calibri"/>
              <a:ea typeface="Calibri"/>
              <a:cs typeface="Calibri"/>
              <a:sym typeface="Calibri"/>
            </a:endParaRPr>
          </a:p>
        </p:txBody>
      </p:sp>
      <p:sp>
        <p:nvSpPr>
          <p:cNvPr id="1462" name="Google Shape;1462;p29"/>
          <p:cNvSpPr/>
          <p:nvPr/>
        </p:nvSpPr>
        <p:spPr>
          <a:xfrm>
            <a:off x="5452256" y="2078182"/>
            <a:ext cx="638464" cy="663376"/>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63" name="Google Shape;1463;p29"/>
          <p:cNvSpPr/>
          <p:nvPr/>
        </p:nvSpPr>
        <p:spPr>
          <a:xfrm>
            <a:off x="6180210" y="2042058"/>
            <a:ext cx="943303" cy="980661"/>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64" name="Google Shape;1464;p29"/>
          <p:cNvSpPr/>
          <p:nvPr/>
        </p:nvSpPr>
        <p:spPr>
          <a:xfrm>
            <a:off x="7191047" y="2571273"/>
            <a:ext cx="470176" cy="489287"/>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65" name="Google Shape;1465;p29"/>
          <p:cNvSpPr/>
          <p:nvPr/>
        </p:nvSpPr>
        <p:spPr>
          <a:xfrm>
            <a:off x="7108821" y="1866479"/>
            <a:ext cx="529225" cy="552941"/>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66" name="Google Shape;1466;p29"/>
          <p:cNvSpPr/>
          <p:nvPr/>
        </p:nvSpPr>
        <p:spPr>
          <a:xfrm>
            <a:off x="6693172" y="1169839"/>
            <a:ext cx="711537" cy="737705"/>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67" name="Google Shape;1467;p29"/>
          <p:cNvSpPr/>
          <p:nvPr/>
        </p:nvSpPr>
        <p:spPr>
          <a:xfrm>
            <a:off x="5884502" y="1321332"/>
            <a:ext cx="727954" cy="757140"/>
          </a:xfrm>
          <a:prstGeom prst="ellipse">
            <a:avLst/>
          </a:prstGeom>
          <a:solidFill>
            <a:srgbClr val="FFFFFF"/>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nvGrpSpPr>
          <p:cNvPr id="1468" name="Google Shape;1468;p29"/>
          <p:cNvGrpSpPr/>
          <p:nvPr/>
        </p:nvGrpSpPr>
        <p:grpSpPr>
          <a:xfrm>
            <a:off x="6432362" y="2339491"/>
            <a:ext cx="449860" cy="372404"/>
            <a:chOff x="2534" y="1292"/>
            <a:chExt cx="674" cy="537"/>
          </a:xfrm>
        </p:grpSpPr>
        <p:sp>
          <p:nvSpPr>
            <p:cNvPr id="1469" name="Google Shape;1469;p29"/>
            <p:cNvSpPr/>
            <p:nvPr/>
          </p:nvSpPr>
          <p:spPr>
            <a:xfrm>
              <a:off x="2787" y="1563"/>
              <a:ext cx="421" cy="266"/>
            </a:xfrm>
            <a:custGeom>
              <a:rect b="b" l="l" r="r" t="t"/>
              <a:pathLst>
                <a:path extrusionOk="0" h="111" w="176">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70" name="Google Shape;1470;p29"/>
            <p:cNvSpPr/>
            <p:nvPr/>
          </p:nvSpPr>
          <p:spPr>
            <a:xfrm>
              <a:off x="2534" y="1292"/>
              <a:ext cx="422" cy="450"/>
            </a:xfrm>
            <a:custGeom>
              <a:rect b="b" l="l" r="r" t="t"/>
              <a:pathLst>
                <a:path extrusionOk="0" h="188" w="176">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71" name="Google Shape;1471;p29"/>
            <p:cNvCxnSpPr/>
            <p:nvPr/>
          </p:nvCxnSpPr>
          <p:spPr>
            <a:xfrm>
              <a:off x="2745" y="1292"/>
              <a:ext cx="0" cy="120"/>
            </a:xfrm>
            <a:prstGeom prst="straightConnector1">
              <a:avLst/>
            </a:prstGeom>
            <a:noFill/>
            <a:ln cap="rnd" cmpd="sng" w="12700">
              <a:solidFill>
                <a:srgbClr val="E41165"/>
              </a:solidFill>
              <a:prstDash val="solid"/>
              <a:round/>
              <a:headEnd len="med" w="med" type="none"/>
              <a:tailEnd len="med" w="med" type="none"/>
            </a:ln>
          </p:spPr>
        </p:cxnSp>
        <p:cxnSp>
          <p:nvCxnSpPr>
            <p:cNvPr id="1472" name="Google Shape;1472;p29"/>
            <p:cNvCxnSpPr/>
            <p:nvPr/>
          </p:nvCxnSpPr>
          <p:spPr>
            <a:xfrm rot="10800000">
              <a:off x="2536" y="1412"/>
              <a:ext cx="417" cy="0"/>
            </a:xfrm>
            <a:prstGeom prst="straightConnector1">
              <a:avLst/>
            </a:prstGeom>
            <a:noFill/>
            <a:ln cap="rnd" cmpd="sng" w="12700">
              <a:solidFill>
                <a:srgbClr val="E41165"/>
              </a:solidFill>
              <a:prstDash val="solid"/>
              <a:round/>
              <a:headEnd len="med" w="med" type="none"/>
              <a:tailEnd len="med" w="med" type="none"/>
            </a:ln>
          </p:spPr>
        </p:cxnSp>
      </p:grpSp>
      <p:grpSp>
        <p:nvGrpSpPr>
          <p:cNvPr id="1473" name="Google Shape;1473;p29"/>
          <p:cNvGrpSpPr/>
          <p:nvPr/>
        </p:nvGrpSpPr>
        <p:grpSpPr>
          <a:xfrm>
            <a:off x="5629263" y="2298875"/>
            <a:ext cx="292187" cy="211381"/>
            <a:chOff x="1791" y="1833"/>
            <a:chExt cx="349" cy="243"/>
          </a:xfrm>
        </p:grpSpPr>
        <p:sp>
          <p:nvSpPr>
            <p:cNvPr id="1474" name="Google Shape;1474;p29"/>
            <p:cNvSpPr/>
            <p:nvPr/>
          </p:nvSpPr>
          <p:spPr>
            <a:xfrm>
              <a:off x="1829" y="2015"/>
              <a:ext cx="61" cy="61"/>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75" name="Google Shape;1475;p29"/>
            <p:cNvSpPr/>
            <p:nvPr/>
          </p:nvSpPr>
          <p:spPr>
            <a:xfrm>
              <a:off x="2041" y="2015"/>
              <a:ext cx="61" cy="61"/>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76" name="Google Shape;1476;p29"/>
            <p:cNvSpPr/>
            <p:nvPr/>
          </p:nvSpPr>
          <p:spPr>
            <a:xfrm>
              <a:off x="1791" y="1833"/>
              <a:ext cx="349" cy="212"/>
            </a:xfrm>
            <a:custGeom>
              <a:rect b="b" l="l" r="r" t="t"/>
              <a:pathLst>
                <a:path extrusionOk="0" h="126" w="208">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77" name="Google Shape;1477;p29"/>
            <p:cNvCxnSpPr/>
            <p:nvPr/>
          </p:nvCxnSpPr>
          <p:spPr>
            <a:xfrm>
              <a:off x="1890" y="2045"/>
              <a:ext cx="151" cy="0"/>
            </a:xfrm>
            <a:prstGeom prst="straightConnector1">
              <a:avLst/>
            </a:prstGeom>
            <a:noFill/>
            <a:ln cap="rnd" cmpd="sng" w="12700">
              <a:solidFill>
                <a:srgbClr val="E41165"/>
              </a:solidFill>
              <a:prstDash val="solid"/>
              <a:round/>
              <a:headEnd len="med" w="med" type="none"/>
              <a:tailEnd len="med" w="med" type="none"/>
            </a:ln>
          </p:spPr>
        </p:cxnSp>
        <p:cxnSp>
          <p:nvCxnSpPr>
            <p:cNvPr id="1478" name="Google Shape;1478;p29"/>
            <p:cNvCxnSpPr/>
            <p:nvPr/>
          </p:nvCxnSpPr>
          <p:spPr>
            <a:xfrm>
              <a:off x="1927" y="1863"/>
              <a:ext cx="0" cy="152"/>
            </a:xfrm>
            <a:prstGeom prst="straightConnector1">
              <a:avLst/>
            </a:prstGeom>
            <a:noFill/>
            <a:ln cap="rnd" cmpd="sng" w="12700">
              <a:solidFill>
                <a:srgbClr val="E41165"/>
              </a:solidFill>
              <a:prstDash val="solid"/>
              <a:round/>
              <a:headEnd len="med" w="med" type="none"/>
              <a:tailEnd len="med" w="med" type="none"/>
            </a:ln>
          </p:spPr>
        </p:cxnSp>
        <p:cxnSp>
          <p:nvCxnSpPr>
            <p:cNvPr id="1479" name="Google Shape;1479;p29"/>
            <p:cNvCxnSpPr/>
            <p:nvPr/>
          </p:nvCxnSpPr>
          <p:spPr>
            <a:xfrm>
              <a:off x="1791" y="2000"/>
              <a:ext cx="23" cy="0"/>
            </a:xfrm>
            <a:prstGeom prst="straightConnector1">
              <a:avLst/>
            </a:prstGeom>
            <a:noFill/>
            <a:ln cap="rnd" cmpd="sng" w="12700">
              <a:solidFill>
                <a:srgbClr val="E41165"/>
              </a:solidFill>
              <a:prstDash val="solid"/>
              <a:round/>
              <a:headEnd len="med" w="med" type="none"/>
              <a:tailEnd len="med" w="med" type="none"/>
            </a:ln>
          </p:spPr>
        </p:cxnSp>
        <p:cxnSp>
          <p:nvCxnSpPr>
            <p:cNvPr id="1480" name="Google Shape;1480;p29"/>
            <p:cNvCxnSpPr/>
            <p:nvPr/>
          </p:nvCxnSpPr>
          <p:spPr>
            <a:xfrm>
              <a:off x="1845" y="1939"/>
              <a:ext cx="82" cy="0"/>
            </a:xfrm>
            <a:prstGeom prst="straightConnector1">
              <a:avLst/>
            </a:prstGeom>
            <a:noFill/>
            <a:ln cap="rnd" cmpd="sng" w="12700">
              <a:solidFill>
                <a:srgbClr val="E41165"/>
              </a:solidFill>
              <a:prstDash val="solid"/>
              <a:round/>
              <a:headEnd len="med" w="med" type="none"/>
              <a:tailEnd len="med" w="med" type="none"/>
            </a:ln>
          </p:spPr>
        </p:cxnSp>
      </p:grpSp>
      <p:grpSp>
        <p:nvGrpSpPr>
          <p:cNvPr id="1481" name="Google Shape;1481;p29"/>
          <p:cNvGrpSpPr/>
          <p:nvPr/>
        </p:nvGrpSpPr>
        <p:grpSpPr>
          <a:xfrm>
            <a:off x="6085322" y="1518713"/>
            <a:ext cx="287165" cy="310547"/>
            <a:chOff x="2324" y="953"/>
            <a:chExt cx="343" cy="357"/>
          </a:xfrm>
        </p:grpSpPr>
        <p:sp>
          <p:nvSpPr>
            <p:cNvPr id="1482" name="Google Shape;1482;p29"/>
            <p:cNvSpPr/>
            <p:nvPr/>
          </p:nvSpPr>
          <p:spPr>
            <a:xfrm>
              <a:off x="2324" y="1233"/>
              <a:ext cx="343" cy="47"/>
            </a:xfrm>
            <a:custGeom>
              <a:rect b="b" l="l" r="r" t="t"/>
              <a:pathLst>
                <a:path extrusionOk="0" h="28" w="204">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83" name="Google Shape;1483;p29"/>
            <p:cNvSpPr/>
            <p:nvPr/>
          </p:nvSpPr>
          <p:spPr>
            <a:xfrm>
              <a:off x="2591" y="1000"/>
              <a:ext cx="76" cy="233"/>
            </a:xfrm>
            <a:custGeom>
              <a:rect b="b" l="l" r="r" t="t"/>
              <a:pathLst>
                <a:path extrusionOk="0" h="139" w="45">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84" name="Google Shape;1484;p29"/>
            <p:cNvSpPr/>
            <p:nvPr/>
          </p:nvSpPr>
          <p:spPr>
            <a:xfrm>
              <a:off x="2591" y="1032"/>
              <a:ext cx="52" cy="47"/>
            </a:xfrm>
            <a:custGeom>
              <a:rect b="b" l="l" r="r" t="t"/>
              <a:pathLst>
                <a:path extrusionOk="0" h="47" w="52">
                  <a:moveTo>
                    <a:pt x="0" y="0"/>
                  </a:moveTo>
                  <a:lnTo>
                    <a:pt x="52" y="0"/>
                  </a:lnTo>
                  <a:lnTo>
                    <a:pt x="52" y="47"/>
                  </a:lnTo>
                  <a:lnTo>
                    <a:pt x="0" y="47"/>
                  </a:lnTo>
                </a:path>
              </a:pathLst>
            </a:custGeom>
            <a:noFill/>
            <a:ln cap="rnd" cmpd="sng" w="12700">
              <a:solidFill>
                <a:srgbClr val="E41165"/>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85" name="Google Shape;1485;p29"/>
            <p:cNvCxnSpPr/>
            <p:nvPr/>
          </p:nvCxnSpPr>
          <p:spPr>
            <a:xfrm rot="10800000">
              <a:off x="2667" y="970"/>
              <a:ext cx="0" cy="69"/>
            </a:xfrm>
            <a:prstGeom prst="straightConnector1">
              <a:avLst/>
            </a:prstGeom>
            <a:noFill/>
            <a:ln cap="rnd" cmpd="sng" w="12700">
              <a:solidFill>
                <a:srgbClr val="E41165"/>
              </a:solidFill>
              <a:prstDash val="solid"/>
              <a:round/>
              <a:headEnd len="med" w="med" type="none"/>
              <a:tailEnd len="med" w="med" type="none"/>
            </a:ln>
          </p:spPr>
        </p:cxnSp>
        <p:cxnSp>
          <p:nvCxnSpPr>
            <p:cNvPr id="1486" name="Google Shape;1486;p29"/>
            <p:cNvCxnSpPr/>
            <p:nvPr/>
          </p:nvCxnSpPr>
          <p:spPr>
            <a:xfrm>
              <a:off x="2339" y="1171"/>
              <a:ext cx="252" cy="0"/>
            </a:xfrm>
            <a:prstGeom prst="straightConnector1">
              <a:avLst/>
            </a:prstGeom>
            <a:noFill/>
            <a:ln cap="rnd" cmpd="sng" w="12700">
              <a:solidFill>
                <a:srgbClr val="E41165"/>
              </a:solidFill>
              <a:prstDash val="solid"/>
              <a:round/>
              <a:headEnd len="med" w="med" type="none"/>
              <a:tailEnd len="med" w="med" type="none"/>
            </a:ln>
          </p:spPr>
        </p:cxnSp>
        <p:cxnSp>
          <p:nvCxnSpPr>
            <p:cNvPr id="1487" name="Google Shape;1487;p29"/>
            <p:cNvCxnSpPr/>
            <p:nvPr/>
          </p:nvCxnSpPr>
          <p:spPr>
            <a:xfrm>
              <a:off x="2473" y="1109"/>
              <a:ext cx="0" cy="124"/>
            </a:xfrm>
            <a:prstGeom prst="straightConnector1">
              <a:avLst/>
            </a:prstGeom>
            <a:noFill/>
            <a:ln cap="rnd" cmpd="sng" w="12700">
              <a:solidFill>
                <a:srgbClr val="E41165"/>
              </a:solidFill>
              <a:prstDash val="solid"/>
              <a:round/>
              <a:headEnd len="med" w="med" type="none"/>
              <a:tailEnd len="med" w="med" type="none"/>
            </a:ln>
          </p:spPr>
        </p:cxnSp>
        <p:cxnSp>
          <p:nvCxnSpPr>
            <p:cNvPr id="1488" name="Google Shape;1488;p29"/>
            <p:cNvCxnSpPr/>
            <p:nvPr/>
          </p:nvCxnSpPr>
          <p:spPr>
            <a:xfrm>
              <a:off x="2532" y="1171"/>
              <a:ext cx="0" cy="62"/>
            </a:xfrm>
            <a:prstGeom prst="straightConnector1">
              <a:avLst/>
            </a:prstGeom>
            <a:noFill/>
            <a:ln cap="rnd" cmpd="sng" w="12700">
              <a:solidFill>
                <a:srgbClr val="E41165"/>
              </a:solidFill>
              <a:prstDash val="solid"/>
              <a:round/>
              <a:headEnd len="med" w="med" type="none"/>
              <a:tailEnd len="med" w="med" type="none"/>
            </a:ln>
          </p:spPr>
        </p:cxnSp>
        <p:cxnSp>
          <p:nvCxnSpPr>
            <p:cNvPr id="1489" name="Google Shape;1489;p29"/>
            <p:cNvCxnSpPr/>
            <p:nvPr/>
          </p:nvCxnSpPr>
          <p:spPr>
            <a:xfrm>
              <a:off x="2398" y="1109"/>
              <a:ext cx="0" cy="62"/>
            </a:xfrm>
            <a:prstGeom prst="straightConnector1">
              <a:avLst/>
            </a:prstGeom>
            <a:noFill/>
            <a:ln cap="rnd" cmpd="sng" w="12700">
              <a:solidFill>
                <a:srgbClr val="E41165"/>
              </a:solidFill>
              <a:prstDash val="solid"/>
              <a:round/>
              <a:headEnd len="med" w="med" type="none"/>
              <a:tailEnd len="med" w="med" type="none"/>
            </a:ln>
          </p:spPr>
        </p:cxnSp>
        <p:sp>
          <p:nvSpPr>
            <p:cNvPr id="1490" name="Google Shape;1490;p29"/>
            <p:cNvSpPr/>
            <p:nvPr/>
          </p:nvSpPr>
          <p:spPr>
            <a:xfrm>
              <a:off x="2357" y="1292"/>
              <a:ext cx="68" cy="18"/>
            </a:xfrm>
            <a:custGeom>
              <a:rect b="b" l="l" r="r" t="t"/>
              <a:pathLst>
                <a:path extrusionOk="0" h="11" w="40">
                  <a:moveTo>
                    <a:pt x="40" y="0"/>
                  </a:moveTo>
                  <a:cubicBezTo>
                    <a:pt x="35" y="7"/>
                    <a:pt x="28" y="11"/>
                    <a:pt x="20" y="11"/>
                  </a:cubicBezTo>
                  <a:cubicBezTo>
                    <a:pt x="12"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1" name="Google Shape;1491;p29"/>
            <p:cNvSpPr/>
            <p:nvPr/>
          </p:nvSpPr>
          <p:spPr>
            <a:xfrm>
              <a:off x="2425" y="1292"/>
              <a:ext cx="67" cy="18"/>
            </a:xfrm>
            <a:custGeom>
              <a:rect b="b" l="l" r="r" t="t"/>
              <a:pathLst>
                <a:path extrusionOk="0" h="11" w="40">
                  <a:moveTo>
                    <a:pt x="40" y="0"/>
                  </a:moveTo>
                  <a:cubicBezTo>
                    <a:pt x="35" y="7"/>
                    <a:pt x="28" y="11"/>
                    <a:pt x="20" y="11"/>
                  </a:cubicBezTo>
                  <a:cubicBezTo>
                    <a:pt x="12"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2" name="Google Shape;1492;p29"/>
            <p:cNvSpPr/>
            <p:nvPr/>
          </p:nvSpPr>
          <p:spPr>
            <a:xfrm>
              <a:off x="2492" y="1292"/>
              <a:ext cx="65" cy="18"/>
            </a:xfrm>
            <a:custGeom>
              <a:rect b="b" l="l" r="r" t="t"/>
              <a:pathLst>
                <a:path extrusionOk="0" h="11" w="39">
                  <a:moveTo>
                    <a:pt x="39" y="0"/>
                  </a:moveTo>
                  <a:cubicBezTo>
                    <a:pt x="35" y="7"/>
                    <a:pt x="28" y="11"/>
                    <a:pt x="19" y="11"/>
                  </a:cubicBezTo>
                  <a:cubicBezTo>
                    <a:pt x="11" y="11"/>
                    <a:pt x="4"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3" name="Google Shape;1493;p29"/>
            <p:cNvSpPr/>
            <p:nvPr/>
          </p:nvSpPr>
          <p:spPr>
            <a:xfrm>
              <a:off x="2557" y="1292"/>
              <a:ext cx="68" cy="18"/>
            </a:xfrm>
            <a:custGeom>
              <a:rect b="b" l="l" r="r" t="t"/>
              <a:pathLst>
                <a:path extrusionOk="0" h="11" w="40">
                  <a:moveTo>
                    <a:pt x="40" y="0"/>
                  </a:moveTo>
                  <a:cubicBezTo>
                    <a:pt x="36" y="7"/>
                    <a:pt x="28" y="11"/>
                    <a:pt x="20" y="11"/>
                  </a:cubicBezTo>
                  <a:cubicBezTo>
                    <a:pt x="12" y="11"/>
                    <a:pt x="5"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4" name="Google Shape;1494;p29"/>
            <p:cNvSpPr/>
            <p:nvPr/>
          </p:nvSpPr>
          <p:spPr>
            <a:xfrm>
              <a:off x="2625" y="1292"/>
              <a:ext cx="33" cy="18"/>
            </a:xfrm>
            <a:custGeom>
              <a:rect b="b" l="l" r="r" t="t"/>
              <a:pathLst>
                <a:path extrusionOk="0" h="11" w="20">
                  <a:moveTo>
                    <a:pt x="20" y="11"/>
                  </a:moveTo>
                  <a:cubicBezTo>
                    <a:pt x="12" y="11"/>
                    <a:pt x="5" y="7"/>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5" name="Google Shape;1495;p29"/>
            <p:cNvSpPr/>
            <p:nvPr/>
          </p:nvSpPr>
          <p:spPr>
            <a:xfrm>
              <a:off x="2324" y="1292"/>
              <a:ext cx="33" cy="18"/>
            </a:xfrm>
            <a:custGeom>
              <a:rect b="b" l="l" r="r" t="t"/>
              <a:pathLst>
                <a:path extrusionOk="0" h="11" w="20">
                  <a:moveTo>
                    <a:pt x="20" y="0"/>
                  </a:moveTo>
                  <a:cubicBezTo>
                    <a:pt x="16" y="7"/>
                    <a:pt x="8" y="11"/>
                    <a:pt x="0" y="11"/>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496" name="Google Shape;1496;p29"/>
            <p:cNvCxnSpPr/>
            <p:nvPr/>
          </p:nvCxnSpPr>
          <p:spPr>
            <a:xfrm>
              <a:off x="2435" y="962"/>
              <a:ext cx="1" cy="75"/>
            </a:xfrm>
            <a:prstGeom prst="straightConnector1">
              <a:avLst/>
            </a:prstGeom>
            <a:noFill/>
            <a:ln cap="rnd" cmpd="sng" w="12700">
              <a:solidFill>
                <a:srgbClr val="E41165"/>
              </a:solidFill>
              <a:prstDash val="solid"/>
              <a:round/>
              <a:headEnd len="med" w="med" type="none"/>
              <a:tailEnd len="med" w="med" type="none"/>
            </a:ln>
          </p:spPr>
        </p:cxnSp>
        <p:sp>
          <p:nvSpPr>
            <p:cNvPr id="1497" name="Google Shape;1497;p29"/>
            <p:cNvSpPr/>
            <p:nvPr/>
          </p:nvSpPr>
          <p:spPr>
            <a:xfrm>
              <a:off x="2419" y="1035"/>
              <a:ext cx="32" cy="27"/>
            </a:xfrm>
            <a:custGeom>
              <a:rect b="b" l="l" r="r" t="t"/>
              <a:pathLst>
                <a:path extrusionOk="0" h="16" w="19">
                  <a:moveTo>
                    <a:pt x="3" y="16"/>
                  </a:moveTo>
                  <a:cubicBezTo>
                    <a:pt x="0" y="13"/>
                    <a:pt x="0" y="7"/>
                    <a:pt x="3" y="3"/>
                  </a:cubicBezTo>
                  <a:cubicBezTo>
                    <a:pt x="7" y="0"/>
                    <a:pt x="12" y="0"/>
                    <a:pt x="16" y="3"/>
                  </a:cubicBezTo>
                  <a:cubicBezTo>
                    <a:pt x="19" y="7"/>
                    <a:pt x="19" y="12"/>
                    <a:pt x="16" y="16"/>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498" name="Google Shape;1498;p29"/>
            <p:cNvSpPr/>
            <p:nvPr/>
          </p:nvSpPr>
          <p:spPr>
            <a:xfrm>
              <a:off x="2339" y="953"/>
              <a:ext cx="252" cy="280"/>
            </a:xfrm>
            <a:custGeom>
              <a:rect b="b" l="l" r="r" t="t"/>
              <a:pathLst>
                <a:path extrusionOk="0" h="167" w="15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499" name="Google Shape;1499;p29"/>
          <p:cNvGrpSpPr/>
          <p:nvPr/>
        </p:nvGrpSpPr>
        <p:grpSpPr>
          <a:xfrm>
            <a:off x="6911875" y="1353008"/>
            <a:ext cx="282978" cy="294890"/>
            <a:chOff x="3290" y="767"/>
            <a:chExt cx="338" cy="339"/>
          </a:xfrm>
        </p:grpSpPr>
        <p:sp>
          <p:nvSpPr>
            <p:cNvPr id="1500" name="Google Shape;1500;p29"/>
            <p:cNvSpPr/>
            <p:nvPr/>
          </p:nvSpPr>
          <p:spPr>
            <a:xfrm>
              <a:off x="3306" y="869"/>
              <a:ext cx="61" cy="126"/>
            </a:xfrm>
            <a:custGeom>
              <a:rect b="b" l="l" r="r" t="t"/>
              <a:pathLst>
                <a:path extrusionOk="0" h="75" w="36">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01" name="Google Shape;1501;p29"/>
            <p:cNvSpPr/>
            <p:nvPr/>
          </p:nvSpPr>
          <p:spPr>
            <a:xfrm>
              <a:off x="3512" y="884"/>
              <a:ext cx="58" cy="222"/>
            </a:xfrm>
            <a:custGeom>
              <a:rect b="b" l="l" r="r" t="t"/>
              <a:pathLst>
                <a:path extrusionOk="0" h="132" w="35">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02" name="Google Shape;1502;p29"/>
            <p:cNvSpPr/>
            <p:nvPr/>
          </p:nvSpPr>
          <p:spPr>
            <a:xfrm>
              <a:off x="3290" y="839"/>
              <a:ext cx="206" cy="30"/>
            </a:xfrm>
            <a:custGeom>
              <a:rect b="b" l="l" r="r" t="t"/>
              <a:pathLst>
                <a:path extrusionOk="0" h="18" w="123">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03" name="Google Shape;1503;p29"/>
            <p:cNvSpPr/>
            <p:nvPr/>
          </p:nvSpPr>
          <p:spPr>
            <a:xfrm>
              <a:off x="3496" y="767"/>
              <a:ext cx="90" cy="117"/>
            </a:xfrm>
            <a:custGeom>
              <a:rect b="b" l="l" r="r" t="t"/>
              <a:pathLst>
                <a:path extrusionOk="0" h="70" w="53">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04" name="Google Shape;1504;p29"/>
            <p:cNvSpPr/>
            <p:nvPr/>
          </p:nvSpPr>
          <p:spPr>
            <a:xfrm>
              <a:off x="3586" y="839"/>
              <a:ext cx="42" cy="30"/>
            </a:xfrm>
            <a:custGeom>
              <a:rect b="b" l="l" r="r" t="t"/>
              <a:pathLst>
                <a:path extrusionOk="0" h="18" w="25">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05" name="Google Shape;1505;p29"/>
            <p:cNvSpPr/>
            <p:nvPr/>
          </p:nvSpPr>
          <p:spPr>
            <a:xfrm>
              <a:off x="3290" y="1032"/>
              <a:ext cx="178" cy="74"/>
            </a:xfrm>
            <a:custGeom>
              <a:rect b="b" l="l" r="r" t="t"/>
              <a:pathLst>
                <a:path extrusionOk="0" h="44" w="106">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06" name="Google Shape;1506;p29"/>
            <p:cNvCxnSpPr/>
            <p:nvPr/>
          </p:nvCxnSpPr>
          <p:spPr>
            <a:xfrm>
              <a:off x="3333" y="1032"/>
              <a:ext cx="0" cy="74"/>
            </a:xfrm>
            <a:prstGeom prst="straightConnector1">
              <a:avLst/>
            </a:prstGeom>
            <a:noFill/>
            <a:ln cap="rnd" cmpd="sng" w="12700">
              <a:solidFill>
                <a:srgbClr val="E41165"/>
              </a:solidFill>
              <a:prstDash val="solid"/>
              <a:round/>
              <a:headEnd len="med" w="med" type="none"/>
              <a:tailEnd len="med" w="med" type="none"/>
            </a:ln>
          </p:spPr>
        </p:cxnSp>
        <p:cxnSp>
          <p:nvCxnSpPr>
            <p:cNvPr id="1507" name="Google Shape;1507;p29"/>
            <p:cNvCxnSpPr/>
            <p:nvPr/>
          </p:nvCxnSpPr>
          <p:spPr>
            <a:xfrm>
              <a:off x="3379" y="1032"/>
              <a:ext cx="0" cy="74"/>
            </a:xfrm>
            <a:prstGeom prst="straightConnector1">
              <a:avLst/>
            </a:prstGeom>
            <a:noFill/>
            <a:ln cap="rnd" cmpd="sng" w="12700">
              <a:solidFill>
                <a:srgbClr val="E41165"/>
              </a:solidFill>
              <a:prstDash val="solid"/>
              <a:round/>
              <a:headEnd len="med" w="med" type="none"/>
              <a:tailEnd len="med" w="med" type="none"/>
            </a:ln>
          </p:spPr>
        </p:cxnSp>
        <p:cxnSp>
          <p:nvCxnSpPr>
            <p:cNvPr id="1508" name="Google Shape;1508;p29"/>
            <p:cNvCxnSpPr/>
            <p:nvPr/>
          </p:nvCxnSpPr>
          <p:spPr>
            <a:xfrm>
              <a:off x="3423" y="1032"/>
              <a:ext cx="0" cy="74"/>
            </a:xfrm>
            <a:prstGeom prst="straightConnector1">
              <a:avLst/>
            </a:prstGeom>
            <a:noFill/>
            <a:ln cap="rnd" cmpd="sng" w="12700">
              <a:solidFill>
                <a:srgbClr val="E41165"/>
              </a:solidFill>
              <a:prstDash val="solid"/>
              <a:round/>
              <a:headEnd len="med" w="med" type="none"/>
              <a:tailEnd len="med" w="med" type="none"/>
            </a:ln>
          </p:spPr>
        </p:cxnSp>
        <p:sp>
          <p:nvSpPr>
            <p:cNvPr id="1509" name="Google Shape;1509;p29"/>
            <p:cNvSpPr/>
            <p:nvPr/>
          </p:nvSpPr>
          <p:spPr>
            <a:xfrm>
              <a:off x="3496" y="779"/>
              <a:ext cx="53" cy="45"/>
            </a:xfrm>
            <a:custGeom>
              <a:rect b="b" l="l" r="r" t="t"/>
              <a:pathLst>
                <a:path extrusionOk="0" h="27" w="31">
                  <a:moveTo>
                    <a:pt x="0" y="27"/>
                  </a:moveTo>
                  <a:cubicBezTo>
                    <a:pt x="27" y="27"/>
                    <a:pt x="27" y="27"/>
                    <a:pt x="27" y="27"/>
                  </a:cubicBezTo>
                  <a:cubicBezTo>
                    <a:pt x="29" y="27"/>
                    <a:pt x="31" y="25"/>
                    <a:pt x="31" y="23"/>
                  </a:cubicBezTo>
                  <a:cubicBezTo>
                    <a:pt x="31" y="0"/>
                    <a:pt x="31" y="0"/>
                    <a:pt x="31"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510" name="Google Shape;1510;p29"/>
          <p:cNvGrpSpPr/>
          <p:nvPr/>
        </p:nvGrpSpPr>
        <p:grpSpPr>
          <a:xfrm>
            <a:off x="7230170" y="2038102"/>
            <a:ext cx="291350" cy="198333"/>
            <a:chOff x="3662" y="1540"/>
            <a:chExt cx="348" cy="228"/>
          </a:xfrm>
        </p:grpSpPr>
        <p:sp>
          <p:nvSpPr>
            <p:cNvPr id="1511" name="Google Shape;1511;p29"/>
            <p:cNvSpPr/>
            <p:nvPr/>
          </p:nvSpPr>
          <p:spPr>
            <a:xfrm>
              <a:off x="3662" y="1540"/>
              <a:ext cx="319" cy="198"/>
            </a:xfrm>
            <a:custGeom>
              <a:rect b="b" l="l" r="r" t="t"/>
              <a:pathLst>
                <a:path extrusionOk="0" h="100" w="162">
                  <a:moveTo>
                    <a:pt x="0" y="100"/>
                  </a:moveTo>
                  <a:cubicBezTo>
                    <a:pt x="142" y="100"/>
                    <a:pt x="142" y="100"/>
                    <a:pt x="142" y="100"/>
                  </a:cubicBezTo>
                  <a:cubicBezTo>
                    <a:pt x="153" y="100"/>
                    <a:pt x="162" y="91"/>
                    <a:pt x="162" y="81"/>
                  </a:cubicBezTo>
                  <a:cubicBezTo>
                    <a:pt x="162" y="71"/>
                    <a:pt x="162" y="73"/>
                    <a:pt x="100" y="9"/>
                  </a:cubicBezTo>
                  <a:cubicBezTo>
                    <a:pt x="92" y="3"/>
                    <a:pt x="81" y="0"/>
                    <a:pt x="71"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12" name="Google Shape;1512;p29"/>
            <p:cNvSpPr/>
            <p:nvPr/>
          </p:nvSpPr>
          <p:spPr>
            <a:xfrm>
              <a:off x="3744" y="1586"/>
              <a:ext cx="199" cy="61"/>
            </a:xfrm>
            <a:custGeom>
              <a:rect b="b" l="l" r="r" t="t"/>
              <a:pathLst>
                <a:path extrusionOk="0" h="31" w="101">
                  <a:moveTo>
                    <a:pt x="101" y="31"/>
                  </a:moveTo>
                  <a:cubicBezTo>
                    <a:pt x="39" y="31"/>
                    <a:pt x="39" y="31"/>
                    <a:pt x="39" y="31"/>
                  </a:cubicBezTo>
                  <a:cubicBezTo>
                    <a:pt x="33" y="31"/>
                    <a:pt x="27" y="28"/>
                    <a:pt x="23" y="23"/>
                  </a:cubicBezTo>
                  <a:cubicBezTo>
                    <a:pt x="0" y="0"/>
                    <a:pt x="0" y="0"/>
                    <a:pt x="0" y="0"/>
                  </a:cubicBezTo>
                  <a:cubicBezTo>
                    <a:pt x="71" y="0"/>
                    <a:pt x="71" y="0"/>
                    <a:pt x="71"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13" name="Google Shape;1513;p29"/>
            <p:cNvSpPr/>
            <p:nvPr/>
          </p:nvSpPr>
          <p:spPr>
            <a:xfrm>
              <a:off x="3912" y="1655"/>
              <a:ext cx="39" cy="83"/>
            </a:xfrm>
            <a:custGeom>
              <a:rect b="b" l="l" r="r" t="t"/>
              <a:pathLst>
                <a:path extrusionOk="0" h="42" w="20">
                  <a:moveTo>
                    <a:pt x="20" y="0"/>
                  </a:moveTo>
                  <a:cubicBezTo>
                    <a:pt x="9" y="4"/>
                    <a:pt x="0" y="14"/>
                    <a:pt x="0" y="27"/>
                  </a:cubicBezTo>
                  <a:cubicBezTo>
                    <a:pt x="0" y="32"/>
                    <a:pt x="2" y="37"/>
                    <a:pt x="5" y="4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14" name="Google Shape;1514;p29"/>
            <p:cNvSpPr/>
            <p:nvPr/>
          </p:nvSpPr>
          <p:spPr>
            <a:xfrm>
              <a:off x="3662" y="1693"/>
              <a:ext cx="143" cy="45"/>
            </a:xfrm>
            <a:custGeom>
              <a:rect b="b" l="l" r="r" t="t"/>
              <a:pathLst>
                <a:path extrusionOk="0" h="23" w="73">
                  <a:moveTo>
                    <a:pt x="73" y="23"/>
                  </a:moveTo>
                  <a:cubicBezTo>
                    <a:pt x="54" y="4"/>
                    <a:pt x="54" y="4"/>
                    <a:pt x="54" y="4"/>
                  </a:cubicBezTo>
                  <a:cubicBezTo>
                    <a:pt x="50" y="1"/>
                    <a:pt x="46" y="0"/>
                    <a:pt x="42" y="0"/>
                  </a:cubicBezTo>
                  <a:cubicBezTo>
                    <a:pt x="0" y="0"/>
                    <a:pt x="0" y="0"/>
                    <a:pt x="0"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15" name="Google Shape;1515;p29"/>
            <p:cNvCxnSpPr/>
            <p:nvPr/>
          </p:nvCxnSpPr>
          <p:spPr>
            <a:xfrm rot="10800000">
              <a:off x="3662" y="1768"/>
              <a:ext cx="348" cy="0"/>
            </a:xfrm>
            <a:prstGeom prst="straightConnector1">
              <a:avLst/>
            </a:prstGeom>
            <a:noFill/>
            <a:ln cap="rnd" cmpd="sng" w="12700">
              <a:solidFill>
                <a:srgbClr val="E41165"/>
              </a:solidFill>
              <a:prstDash val="solid"/>
              <a:round/>
              <a:headEnd len="med" w="med" type="none"/>
              <a:tailEnd len="med" w="med" type="none"/>
            </a:ln>
          </p:spPr>
        </p:cxnSp>
        <p:sp>
          <p:nvSpPr>
            <p:cNvPr id="1516" name="Google Shape;1516;p29"/>
            <p:cNvSpPr/>
            <p:nvPr/>
          </p:nvSpPr>
          <p:spPr>
            <a:xfrm>
              <a:off x="3798" y="1738"/>
              <a:ext cx="45" cy="24"/>
            </a:xfrm>
            <a:custGeom>
              <a:rect b="b" l="l" r="r" t="t"/>
              <a:pathLst>
                <a:path extrusionOk="0" h="12" w="23">
                  <a:moveTo>
                    <a:pt x="0" y="0"/>
                  </a:moveTo>
                  <a:cubicBezTo>
                    <a:pt x="0" y="6"/>
                    <a:pt x="5" y="12"/>
                    <a:pt x="12" y="12"/>
                  </a:cubicBezTo>
                  <a:cubicBezTo>
                    <a:pt x="18" y="12"/>
                    <a:pt x="23" y="6"/>
                    <a:pt x="23"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17" name="Google Shape;1517;p29"/>
            <p:cNvSpPr/>
            <p:nvPr/>
          </p:nvSpPr>
          <p:spPr>
            <a:xfrm>
              <a:off x="3721" y="1738"/>
              <a:ext cx="47" cy="24"/>
            </a:xfrm>
            <a:custGeom>
              <a:rect b="b" l="l" r="r" t="t"/>
              <a:pathLst>
                <a:path extrusionOk="0" h="12" w="24">
                  <a:moveTo>
                    <a:pt x="0" y="0"/>
                  </a:moveTo>
                  <a:cubicBezTo>
                    <a:pt x="0" y="6"/>
                    <a:pt x="6" y="12"/>
                    <a:pt x="12" y="12"/>
                  </a:cubicBezTo>
                  <a:cubicBezTo>
                    <a:pt x="18" y="12"/>
                    <a:pt x="24" y="6"/>
                    <a:pt x="24" y="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518" name="Google Shape;1518;p29"/>
          <p:cNvGrpSpPr/>
          <p:nvPr/>
        </p:nvGrpSpPr>
        <p:grpSpPr>
          <a:xfrm>
            <a:off x="7296055" y="2717185"/>
            <a:ext cx="265396" cy="192243"/>
            <a:chOff x="3739" y="2304"/>
            <a:chExt cx="317" cy="221"/>
          </a:xfrm>
        </p:grpSpPr>
        <p:sp>
          <p:nvSpPr>
            <p:cNvPr id="1519" name="Google Shape;1519;p29"/>
            <p:cNvSpPr/>
            <p:nvPr/>
          </p:nvSpPr>
          <p:spPr>
            <a:xfrm>
              <a:off x="3895" y="2344"/>
              <a:ext cx="125" cy="125"/>
            </a:xfrm>
            <a:custGeom>
              <a:rect b="b" l="l" r="r" t="t"/>
              <a:pathLst>
                <a:path extrusionOk="0" h="62" w="63">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20" name="Google Shape;1520;p29"/>
            <p:cNvCxnSpPr/>
            <p:nvPr/>
          </p:nvCxnSpPr>
          <p:spPr>
            <a:xfrm rot="10800000">
              <a:off x="3956" y="2497"/>
              <a:ext cx="42" cy="0"/>
            </a:xfrm>
            <a:prstGeom prst="straightConnector1">
              <a:avLst/>
            </a:prstGeom>
            <a:noFill/>
            <a:ln cap="rnd" cmpd="sng" w="12700">
              <a:solidFill>
                <a:srgbClr val="E41165"/>
              </a:solidFill>
              <a:prstDash val="solid"/>
              <a:round/>
              <a:headEnd len="med" w="med" type="none"/>
              <a:tailEnd len="med" w="med" type="none"/>
            </a:ln>
          </p:spPr>
        </p:cxnSp>
        <p:sp>
          <p:nvSpPr>
            <p:cNvPr id="1521" name="Google Shape;1521;p29"/>
            <p:cNvSpPr/>
            <p:nvPr/>
          </p:nvSpPr>
          <p:spPr>
            <a:xfrm>
              <a:off x="3938" y="2415"/>
              <a:ext cx="110" cy="64"/>
            </a:xfrm>
            <a:custGeom>
              <a:rect b="b" l="l" r="r" t="t"/>
              <a:pathLst>
                <a:path extrusionOk="0" h="32" w="55">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22" name="Google Shape;1522;p29"/>
            <p:cNvSpPr/>
            <p:nvPr/>
          </p:nvSpPr>
          <p:spPr>
            <a:xfrm>
              <a:off x="3887" y="2457"/>
              <a:ext cx="69" cy="68"/>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23" name="Google Shape;1523;p29"/>
            <p:cNvSpPr/>
            <p:nvPr/>
          </p:nvSpPr>
          <p:spPr>
            <a:xfrm>
              <a:off x="3998" y="2469"/>
              <a:ext cx="58" cy="56"/>
            </a:xfrm>
            <a:prstGeom prst="ellipse">
              <a:avLst/>
            </a:pr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24" name="Google Shape;1524;p29"/>
            <p:cNvSpPr/>
            <p:nvPr/>
          </p:nvSpPr>
          <p:spPr>
            <a:xfrm>
              <a:off x="3767" y="2304"/>
              <a:ext cx="84" cy="221"/>
            </a:xfrm>
            <a:custGeom>
              <a:rect b="b" l="l" r="r" t="t"/>
              <a:pathLst>
                <a:path extrusionOk="0" h="110" w="42">
                  <a:moveTo>
                    <a:pt x="42" y="0"/>
                  </a:moveTo>
                  <a:cubicBezTo>
                    <a:pt x="42" y="103"/>
                    <a:pt x="42" y="103"/>
                    <a:pt x="42" y="103"/>
                  </a:cubicBezTo>
                  <a:cubicBezTo>
                    <a:pt x="42" y="107"/>
                    <a:pt x="39" y="110"/>
                    <a:pt x="35" y="110"/>
                  </a:cubicBezTo>
                  <a:cubicBezTo>
                    <a:pt x="0" y="110"/>
                    <a:pt x="0" y="110"/>
                    <a:pt x="0" y="110"/>
                  </a:cubicBezTo>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25" name="Google Shape;1525;p29"/>
            <p:cNvSpPr/>
            <p:nvPr/>
          </p:nvSpPr>
          <p:spPr>
            <a:xfrm>
              <a:off x="3739" y="2415"/>
              <a:ext cx="84" cy="82"/>
            </a:xfrm>
            <a:custGeom>
              <a:rect b="b" l="l" r="r" t="t"/>
              <a:pathLst>
                <a:path extrusionOk="0" h="41" w="42">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cap="rnd" cmpd="sng" w="1270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26" name="Google Shape;1526;p29"/>
            <p:cNvCxnSpPr/>
            <p:nvPr/>
          </p:nvCxnSpPr>
          <p:spPr>
            <a:xfrm>
              <a:off x="3781" y="2469"/>
              <a:ext cx="22" cy="0"/>
            </a:xfrm>
            <a:prstGeom prst="straightConnector1">
              <a:avLst/>
            </a:prstGeom>
            <a:noFill/>
            <a:ln cap="rnd" cmpd="sng" w="12700">
              <a:solidFill>
                <a:srgbClr val="E41165"/>
              </a:solidFill>
              <a:prstDash val="solid"/>
              <a:round/>
              <a:headEnd len="med" w="med" type="none"/>
              <a:tailEnd len="med" w="med" type="none"/>
            </a:ln>
          </p:spPr>
        </p:cxnSp>
      </p:grpSp>
      <p:sp>
        <p:nvSpPr>
          <p:cNvPr id="1527" name="Google Shape;1527;p29"/>
          <p:cNvSpPr txBox="1"/>
          <p:nvPr/>
        </p:nvSpPr>
        <p:spPr>
          <a:xfrm>
            <a:off x="7386413" y="1343021"/>
            <a:ext cx="91953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528" name="Google Shape;1528;p29"/>
          <p:cNvSpPr txBox="1"/>
          <p:nvPr/>
        </p:nvSpPr>
        <p:spPr>
          <a:xfrm>
            <a:off x="7708734" y="2047831"/>
            <a:ext cx="103708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529" name="Google Shape;1529;p29"/>
          <p:cNvSpPr txBox="1"/>
          <p:nvPr/>
        </p:nvSpPr>
        <p:spPr>
          <a:xfrm>
            <a:off x="7647852" y="2675334"/>
            <a:ext cx="90846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530" name="Google Shape;1530;p29"/>
          <p:cNvSpPr txBox="1"/>
          <p:nvPr/>
        </p:nvSpPr>
        <p:spPr>
          <a:xfrm>
            <a:off x="6177425" y="3093458"/>
            <a:ext cx="121496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531" name="Google Shape;1531;p29"/>
          <p:cNvSpPr txBox="1"/>
          <p:nvPr/>
        </p:nvSpPr>
        <p:spPr>
          <a:xfrm>
            <a:off x="4861625" y="2677694"/>
            <a:ext cx="106979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7200">
              <a:solidFill>
                <a:schemeClr val="dk1"/>
              </a:solidFill>
              <a:latin typeface="Calibri"/>
              <a:ea typeface="Calibri"/>
              <a:cs typeface="Calibri"/>
              <a:sym typeface="Calibri"/>
            </a:endParaRPr>
          </a:p>
        </p:txBody>
      </p:sp>
      <p:sp>
        <p:nvSpPr>
          <p:cNvPr id="1532" name="Google Shape;1532;p29"/>
          <p:cNvSpPr txBox="1"/>
          <p:nvPr/>
        </p:nvSpPr>
        <p:spPr>
          <a:xfrm>
            <a:off x="5052462" y="1485227"/>
            <a:ext cx="894797"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sp>
        <p:nvSpPr>
          <p:cNvPr id="1533" name="Google Shape;1533;p29"/>
          <p:cNvSpPr/>
          <p:nvPr/>
        </p:nvSpPr>
        <p:spPr>
          <a:xfrm>
            <a:off x="4754695" y="977900"/>
            <a:ext cx="4104876" cy="2463837"/>
          </a:xfrm>
          <a:prstGeom prst="rect">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pic>
        <p:nvPicPr>
          <p:cNvPr descr="Checkmark with solid fill" id="1534" name="Google Shape;1534;p29"/>
          <p:cNvPicPr preferRelativeResize="0"/>
          <p:nvPr/>
        </p:nvPicPr>
        <p:blipFill rotWithShape="1">
          <a:blip r:embed="rId3">
            <a:alphaModFix/>
          </a:blip>
          <a:srcRect b="0" l="0" r="0" t="0"/>
          <a:stretch/>
        </p:blipFill>
        <p:spPr>
          <a:xfrm>
            <a:off x="4754696" y="608998"/>
            <a:ext cx="377983" cy="377983"/>
          </a:xfrm>
          <a:prstGeom prst="rect">
            <a:avLst/>
          </a:prstGeom>
          <a:noFill/>
          <a:ln>
            <a:noFill/>
          </a:ln>
        </p:spPr>
      </p:pic>
      <p:pic>
        <p:nvPicPr>
          <p:cNvPr descr="Close with solid fill" id="1535" name="Google Shape;1535;p29"/>
          <p:cNvPicPr preferRelativeResize="0"/>
          <p:nvPr/>
        </p:nvPicPr>
        <p:blipFill rotWithShape="1">
          <a:blip r:embed="rId4">
            <a:alphaModFix/>
          </a:blip>
          <a:srcRect b="0" l="0" r="0" t="0"/>
          <a:stretch/>
        </p:blipFill>
        <p:spPr>
          <a:xfrm>
            <a:off x="327189" y="609292"/>
            <a:ext cx="307811" cy="307811"/>
          </a:xfrm>
          <a:prstGeom prst="rect">
            <a:avLst/>
          </a:prstGeom>
          <a:noFill/>
          <a:ln>
            <a:noFill/>
          </a:ln>
        </p:spPr>
      </p:pic>
      <p:grpSp>
        <p:nvGrpSpPr>
          <p:cNvPr id="1536" name="Google Shape;1536;p29"/>
          <p:cNvGrpSpPr/>
          <p:nvPr/>
        </p:nvGrpSpPr>
        <p:grpSpPr>
          <a:xfrm>
            <a:off x="240831" y="1106403"/>
            <a:ext cx="4417493" cy="2227266"/>
            <a:chOff x="43559" y="1317003"/>
            <a:chExt cx="4417491" cy="2227266"/>
          </a:xfrm>
        </p:grpSpPr>
        <p:grpSp>
          <p:nvGrpSpPr>
            <p:cNvPr id="1537" name="Google Shape;1537;p29"/>
            <p:cNvGrpSpPr/>
            <p:nvPr/>
          </p:nvGrpSpPr>
          <p:grpSpPr>
            <a:xfrm>
              <a:off x="1974795" y="2625370"/>
              <a:ext cx="527121" cy="422176"/>
              <a:chOff x="2534" y="1292"/>
              <a:chExt cx="674" cy="537"/>
            </a:xfrm>
          </p:grpSpPr>
          <p:sp>
            <p:nvSpPr>
              <p:cNvPr id="1538" name="Google Shape;1538;p29"/>
              <p:cNvSpPr/>
              <p:nvPr/>
            </p:nvSpPr>
            <p:spPr>
              <a:xfrm>
                <a:off x="2787" y="1563"/>
                <a:ext cx="421" cy="266"/>
              </a:xfrm>
              <a:custGeom>
                <a:rect b="b" l="l" r="r" t="t"/>
                <a:pathLst>
                  <a:path extrusionOk="0" h="111" w="176">
                    <a:moveTo>
                      <a:pt x="160" y="2"/>
                    </a:moveTo>
                    <a:cubicBezTo>
                      <a:pt x="167" y="3"/>
                      <a:pt x="173" y="8"/>
                      <a:pt x="175" y="15"/>
                    </a:cubicBezTo>
                    <a:cubicBezTo>
                      <a:pt x="176" y="17"/>
                      <a:pt x="176" y="19"/>
                      <a:pt x="176" y="21"/>
                    </a:cubicBezTo>
                    <a:cubicBezTo>
                      <a:pt x="176" y="28"/>
                      <a:pt x="173" y="35"/>
                      <a:pt x="167" y="38"/>
                    </a:cubicBezTo>
                    <a:cubicBezTo>
                      <a:pt x="52" y="110"/>
                      <a:pt x="52" y="110"/>
                      <a:pt x="52" y="110"/>
                    </a:cubicBezTo>
                    <a:cubicBezTo>
                      <a:pt x="49" y="111"/>
                      <a:pt x="46" y="111"/>
                      <a:pt x="44" y="110"/>
                    </a:cubicBezTo>
                    <a:cubicBezTo>
                      <a:pt x="2" y="80"/>
                      <a:pt x="2" y="80"/>
                      <a:pt x="2" y="80"/>
                    </a:cubicBezTo>
                    <a:cubicBezTo>
                      <a:pt x="1" y="79"/>
                      <a:pt x="0" y="78"/>
                      <a:pt x="0" y="77"/>
                    </a:cubicBezTo>
                    <a:cubicBezTo>
                      <a:pt x="0" y="76"/>
                      <a:pt x="0" y="75"/>
                      <a:pt x="1" y="75"/>
                    </a:cubicBezTo>
                    <a:cubicBezTo>
                      <a:pt x="1" y="74"/>
                      <a:pt x="1" y="74"/>
                      <a:pt x="2" y="74"/>
                    </a:cubicBezTo>
                    <a:cubicBezTo>
                      <a:pt x="19" y="58"/>
                      <a:pt x="19" y="58"/>
                      <a:pt x="19" y="58"/>
                    </a:cubicBezTo>
                    <a:cubicBezTo>
                      <a:pt x="20" y="57"/>
                      <a:pt x="22" y="57"/>
                      <a:pt x="23" y="58"/>
                    </a:cubicBezTo>
                    <a:cubicBezTo>
                      <a:pt x="45" y="71"/>
                      <a:pt x="45" y="71"/>
                      <a:pt x="45" y="71"/>
                    </a:cubicBezTo>
                    <a:cubicBezTo>
                      <a:pt x="74" y="51"/>
                      <a:pt x="74" y="51"/>
                      <a:pt x="74" y="51"/>
                    </a:cubicBezTo>
                    <a:cubicBezTo>
                      <a:pt x="20" y="18"/>
                      <a:pt x="20" y="18"/>
                      <a:pt x="20" y="18"/>
                    </a:cubicBezTo>
                    <a:cubicBezTo>
                      <a:pt x="19" y="17"/>
                      <a:pt x="19" y="16"/>
                      <a:pt x="19" y="15"/>
                    </a:cubicBezTo>
                    <a:cubicBezTo>
                      <a:pt x="18" y="14"/>
                      <a:pt x="19" y="12"/>
                      <a:pt x="20" y="11"/>
                    </a:cubicBezTo>
                    <a:cubicBezTo>
                      <a:pt x="20" y="11"/>
                      <a:pt x="20" y="11"/>
                      <a:pt x="20" y="11"/>
                    </a:cubicBezTo>
                    <a:cubicBezTo>
                      <a:pt x="34" y="1"/>
                      <a:pt x="34" y="1"/>
                      <a:pt x="34" y="1"/>
                    </a:cubicBezTo>
                    <a:cubicBezTo>
                      <a:pt x="35" y="0"/>
                      <a:pt x="37" y="0"/>
                      <a:pt x="38" y="0"/>
                    </a:cubicBezTo>
                    <a:cubicBezTo>
                      <a:pt x="112" y="28"/>
                      <a:pt x="112" y="28"/>
                      <a:pt x="112" y="28"/>
                    </a:cubicBezTo>
                    <a:cubicBezTo>
                      <a:pt x="146" y="4"/>
                      <a:pt x="146" y="4"/>
                      <a:pt x="146" y="4"/>
                    </a:cubicBezTo>
                    <a:cubicBezTo>
                      <a:pt x="150" y="1"/>
                      <a:pt x="155" y="0"/>
                      <a:pt x="160" y="2"/>
                    </a:cubicBez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39" name="Google Shape;1539;p29"/>
              <p:cNvSpPr/>
              <p:nvPr/>
            </p:nvSpPr>
            <p:spPr>
              <a:xfrm>
                <a:off x="2534" y="1292"/>
                <a:ext cx="422" cy="450"/>
              </a:xfrm>
              <a:custGeom>
                <a:rect b="b" l="l" r="r" t="t"/>
                <a:pathLst>
                  <a:path extrusionOk="0" h="188" w="176">
                    <a:moveTo>
                      <a:pt x="76" y="188"/>
                    </a:moveTo>
                    <a:cubicBezTo>
                      <a:pt x="13" y="188"/>
                      <a:pt x="13" y="188"/>
                      <a:pt x="13" y="188"/>
                    </a:cubicBezTo>
                    <a:cubicBezTo>
                      <a:pt x="6" y="188"/>
                      <a:pt x="0" y="182"/>
                      <a:pt x="0" y="175"/>
                    </a:cubicBezTo>
                    <a:cubicBezTo>
                      <a:pt x="0" y="55"/>
                      <a:pt x="0" y="55"/>
                      <a:pt x="0" y="55"/>
                    </a:cubicBezTo>
                    <a:cubicBezTo>
                      <a:pt x="0" y="52"/>
                      <a:pt x="1" y="48"/>
                      <a:pt x="4" y="46"/>
                    </a:cubicBezTo>
                    <a:cubicBezTo>
                      <a:pt x="47" y="3"/>
                      <a:pt x="47" y="3"/>
                      <a:pt x="47" y="3"/>
                    </a:cubicBezTo>
                    <a:cubicBezTo>
                      <a:pt x="49" y="1"/>
                      <a:pt x="52" y="0"/>
                      <a:pt x="56" y="0"/>
                    </a:cubicBezTo>
                    <a:cubicBezTo>
                      <a:pt x="121" y="0"/>
                      <a:pt x="121" y="0"/>
                      <a:pt x="121" y="0"/>
                    </a:cubicBezTo>
                    <a:cubicBezTo>
                      <a:pt x="124" y="0"/>
                      <a:pt x="127" y="1"/>
                      <a:pt x="129" y="3"/>
                    </a:cubicBezTo>
                    <a:cubicBezTo>
                      <a:pt x="172" y="46"/>
                      <a:pt x="172" y="46"/>
                      <a:pt x="172" y="46"/>
                    </a:cubicBezTo>
                    <a:cubicBezTo>
                      <a:pt x="175" y="48"/>
                      <a:pt x="176" y="52"/>
                      <a:pt x="176" y="55"/>
                    </a:cubicBezTo>
                    <a:cubicBezTo>
                      <a:pt x="176" y="75"/>
                      <a:pt x="176" y="75"/>
                      <a:pt x="176" y="75"/>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40" name="Google Shape;1540;p29"/>
              <p:cNvCxnSpPr/>
              <p:nvPr/>
            </p:nvCxnSpPr>
            <p:spPr>
              <a:xfrm>
                <a:off x="2745" y="1292"/>
                <a:ext cx="0" cy="120"/>
              </a:xfrm>
              <a:prstGeom prst="straightConnector1">
                <a:avLst/>
              </a:prstGeom>
              <a:noFill/>
              <a:ln cap="rnd" cmpd="sng" w="15875">
                <a:solidFill>
                  <a:srgbClr val="FFFFFF"/>
                </a:solidFill>
                <a:prstDash val="solid"/>
                <a:round/>
                <a:headEnd len="med" w="med" type="none"/>
                <a:tailEnd len="med" w="med" type="none"/>
              </a:ln>
            </p:spPr>
          </p:cxnSp>
          <p:cxnSp>
            <p:nvCxnSpPr>
              <p:cNvPr id="1541" name="Google Shape;1541;p29"/>
              <p:cNvCxnSpPr/>
              <p:nvPr/>
            </p:nvCxnSpPr>
            <p:spPr>
              <a:xfrm rot="10800000">
                <a:off x="2536" y="1412"/>
                <a:ext cx="417" cy="0"/>
              </a:xfrm>
              <a:prstGeom prst="straightConnector1">
                <a:avLst/>
              </a:prstGeom>
              <a:noFill/>
              <a:ln cap="rnd" cmpd="sng" w="15875">
                <a:solidFill>
                  <a:srgbClr val="FFFFFF"/>
                </a:solidFill>
                <a:prstDash val="solid"/>
                <a:round/>
                <a:headEnd len="med" w="med" type="none"/>
                <a:tailEnd len="med" w="med" type="none"/>
              </a:ln>
            </p:spPr>
          </p:cxnSp>
        </p:grpSp>
        <p:grpSp>
          <p:nvGrpSpPr>
            <p:cNvPr id="1542" name="Google Shape;1542;p29"/>
            <p:cNvGrpSpPr/>
            <p:nvPr/>
          </p:nvGrpSpPr>
          <p:grpSpPr>
            <a:xfrm>
              <a:off x="1054035" y="2584250"/>
              <a:ext cx="342370" cy="239632"/>
              <a:chOff x="1791" y="1833"/>
              <a:chExt cx="349" cy="243"/>
            </a:xfrm>
          </p:grpSpPr>
          <p:sp>
            <p:nvSpPr>
              <p:cNvPr id="1543" name="Google Shape;1543;p29"/>
              <p:cNvSpPr/>
              <p:nvPr/>
            </p:nvSpPr>
            <p:spPr>
              <a:xfrm>
                <a:off x="1829" y="2015"/>
                <a:ext cx="61" cy="61"/>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44" name="Google Shape;1544;p29"/>
              <p:cNvSpPr/>
              <p:nvPr/>
            </p:nvSpPr>
            <p:spPr>
              <a:xfrm>
                <a:off x="2041" y="2015"/>
                <a:ext cx="61" cy="61"/>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45" name="Google Shape;1545;p29"/>
              <p:cNvSpPr/>
              <p:nvPr/>
            </p:nvSpPr>
            <p:spPr>
              <a:xfrm>
                <a:off x="1791" y="1833"/>
                <a:ext cx="349" cy="212"/>
              </a:xfrm>
              <a:custGeom>
                <a:rect b="b" l="l" r="r" t="t"/>
                <a:pathLst>
                  <a:path extrusionOk="0" h="126" w="208">
                    <a:moveTo>
                      <a:pt x="23" y="126"/>
                    </a:moveTo>
                    <a:cubicBezTo>
                      <a:pt x="9" y="126"/>
                      <a:pt x="9" y="126"/>
                      <a:pt x="9" y="126"/>
                    </a:cubicBezTo>
                    <a:cubicBezTo>
                      <a:pt x="4" y="126"/>
                      <a:pt x="0" y="122"/>
                      <a:pt x="0" y="117"/>
                    </a:cubicBezTo>
                    <a:cubicBezTo>
                      <a:pt x="0" y="81"/>
                      <a:pt x="0" y="81"/>
                      <a:pt x="0" y="81"/>
                    </a:cubicBezTo>
                    <a:cubicBezTo>
                      <a:pt x="0" y="79"/>
                      <a:pt x="1" y="76"/>
                      <a:pt x="4" y="74"/>
                    </a:cubicBezTo>
                    <a:cubicBezTo>
                      <a:pt x="32" y="63"/>
                      <a:pt x="32" y="63"/>
                      <a:pt x="32" y="63"/>
                    </a:cubicBezTo>
                    <a:cubicBezTo>
                      <a:pt x="39" y="25"/>
                      <a:pt x="39" y="25"/>
                      <a:pt x="39" y="25"/>
                    </a:cubicBezTo>
                    <a:cubicBezTo>
                      <a:pt x="40" y="21"/>
                      <a:pt x="44" y="18"/>
                      <a:pt x="48" y="18"/>
                    </a:cubicBezTo>
                    <a:cubicBezTo>
                      <a:pt x="81" y="18"/>
                      <a:pt x="81" y="18"/>
                      <a:pt x="81" y="18"/>
                    </a:cubicBezTo>
                    <a:cubicBezTo>
                      <a:pt x="81" y="9"/>
                      <a:pt x="81" y="9"/>
                      <a:pt x="81" y="9"/>
                    </a:cubicBezTo>
                    <a:cubicBezTo>
                      <a:pt x="81" y="4"/>
                      <a:pt x="85" y="0"/>
                      <a:pt x="90" y="0"/>
                    </a:cubicBezTo>
                    <a:cubicBezTo>
                      <a:pt x="199" y="0"/>
                      <a:pt x="199" y="0"/>
                      <a:pt x="199" y="0"/>
                    </a:cubicBezTo>
                    <a:cubicBezTo>
                      <a:pt x="204" y="0"/>
                      <a:pt x="208" y="4"/>
                      <a:pt x="208" y="9"/>
                    </a:cubicBezTo>
                    <a:cubicBezTo>
                      <a:pt x="208" y="117"/>
                      <a:pt x="208" y="117"/>
                      <a:pt x="208" y="117"/>
                    </a:cubicBezTo>
                    <a:cubicBezTo>
                      <a:pt x="208" y="122"/>
                      <a:pt x="204" y="126"/>
                      <a:pt x="199" y="126"/>
                    </a:cubicBezTo>
                    <a:cubicBezTo>
                      <a:pt x="185" y="126"/>
                      <a:pt x="185" y="126"/>
                      <a:pt x="185" y="126"/>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46" name="Google Shape;1546;p29"/>
              <p:cNvCxnSpPr/>
              <p:nvPr/>
            </p:nvCxnSpPr>
            <p:spPr>
              <a:xfrm>
                <a:off x="1890" y="2045"/>
                <a:ext cx="151" cy="0"/>
              </a:xfrm>
              <a:prstGeom prst="straightConnector1">
                <a:avLst/>
              </a:prstGeom>
              <a:noFill/>
              <a:ln cap="rnd" cmpd="sng" w="15875">
                <a:solidFill>
                  <a:srgbClr val="FFFFFF"/>
                </a:solidFill>
                <a:prstDash val="solid"/>
                <a:round/>
                <a:headEnd len="med" w="med" type="none"/>
                <a:tailEnd len="med" w="med" type="none"/>
              </a:ln>
            </p:spPr>
          </p:cxnSp>
          <p:cxnSp>
            <p:nvCxnSpPr>
              <p:cNvPr id="1547" name="Google Shape;1547;p29"/>
              <p:cNvCxnSpPr/>
              <p:nvPr/>
            </p:nvCxnSpPr>
            <p:spPr>
              <a:xfrm>
                <a:off x="1927" y="1863"/>
                <a:ext cx="0" cy="152"/>
              </a:xfrm>
              <a:prstGeom prst="straightConnector1">
                <a:avLst/>
              </a:prstGeom>
              <a:noFill/>
              <a:ln cap="rnd" cmpd="sng" w="15875">
                <a:solidFill>
                  <a:srgbClr val="FFFFFF"/>
                </a:solidFill>
                <a:prstDash val="solid"/>
                <a:round/>
                <a:headEnd len="med" w="med" type="none"/>
                <a:tailEnd len="med" w="med" type="none"/>
              </a:ln>
            </p:spPr>
          </p:cxnSp>
          <p:cxnSp>
            <p:nvCxnSpPr>
              <p:cNvPr id="1548" name="Google Shape;1548;p29"/>
              <p:cNvCxnSpPr/>
              <p:nvPr/>
            </p:nvCxnSpPr>
            <p:spPr>
              <a:xfrm>
                <a:off x="1791" y="2000"/>
                <a:ext cx="23" cy="0"/>
              </a:xfrm>
              <a:prstGeom prst="straightConnector1">
                <a:avLst/>
              </a:prstGeom>
              <a:noFill/>
              <a:ln cap="rnd" cmpd="sng" w="15875">
                <a:solidFill>
                  <a:srgbClr val="FFFFFF"/>
                </a:solidFill>
                <a:prstDash val="solid"/>
                <a:round/>
                <a:headEnd len="med" w="med" type="none"/>
                <a:tailEnd len="med" w="med" type="none"/>
              </a:ln>
            </p:spPr>
          </p:cxnSp>
          <p:cxnSp>
            <p:nvCxnSpPr>
              <p:cNvPr id="1549" name="Google Shape;1549;p29"/>
              <p:cNvCxnSpPr/>
              <p:nvPr/>
            </p:nvCxnSpPr>
            <p:spPr>
              <a:xfrm>
                <a:off x="1845" y="1939"/>
                <a:ext cx="82" cy="0"/>
              </a:xfrm>
              <a:prstGeom prst="straightConnector1">
                <a:avLst/>
              </a:prstGeom>
              <a:noFill/>
              <a:ln cap="rnd" cmpd="sng" w="15875">
                <a:solidFill>
                  <a:srgbClr val="FFFFFF"/>
                </a:solidFill>
                <a:prstDash val="solid"/>
                <a:round/>
                <a:headEnd len="med" w="med" type="none"/>
                <a:tailEnd len="med" w="med" type="none"/>
              </a:ln>
            </p:spPr>
          </p:cxnSp>
        </p:grpSp>
        <p:grpSp>
          <p:nvGrpSpPr>
            <p:cNvPr id="1550" name="Google Shape;1550;p29"/>
            <p:cNvGrpSpPr/>
            <p:nvPr/>
          </p:nvGrpSpPr>
          <p:grpSpPr>
            <a:xfrm>
              <a:off x="1576911" y="1716444"/>
              <a:ext cx="336484" cy="352052"/>
              <a:chOff x="2324" y="953"/>
              <a:chExt cx="343" cy="357"/>
            </a:xfrm>
          </p:grpSpPr>
          <p:sp>
            <p:nvSpPr>
              <p:cNvPr id="1551" name="Google Shape;1551;p29"/>
              <p:cNvSpPr/>
              <p:nvPr/>
            </p:nvSpPr>
            <p:spPr>
              <a:xfrm>
                <a:off x="2324" y="1233"/>
                <a:ext cx="343" cy="47"/>
              </a:xfrm>
              <a:custGeom>
                <a:rect b="b" l="l" r="r" t="t"/>
                <a:pathLst>
                  <a:path extrusionOk="0" h="28" w="204">
                    <a:moveTo>
                      <a:pt x="9" y="28"/>
                    </a:moveTo>
                    <a:cubicBezTo>
                      <a:pt x="4" y="21"/>
                      <a:pt x="1" y="13"/>
                      <a:pt x="0" y="5"/>
                    </a:cubicBezTo>
                    <a:cubicBezTo>
                      <a:pt x="0" y="4"/>
                      <a:pt x="1" y="3"/>
                      <a:pt x="1" y="2"/>
                    </a:cubicBezTo>
                    <a:cubicBezTo>
                      <a:pt x="2" y="1"/>
                      <a:pt x="3" y="0"/>
                      <a:pt x="5" y="0"/>
                    </a:cubicBezTo>
                    <a:cubicBezTo>
                      <a:pt x="204" y="0"/>
                      <a:pt x="204" y="0"/>
                      <a:pt x="204" y="0"/>
                    </a:cubicBezTo>
                    <a:cubicBezTo>
                      <a:pt x="204" y="10"/>
                      <a:pt x="201" y="20"/>
                      <a:pt x="195" y="28"/>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52" name="Google Shape;1552;p29"/>
              <p:cNvSpPr/>
              <p:nvPr/>
            </p:nvSpPr>
            <p:spPr>
              <a:xfrm>
                <a:off x="2591" y="1000"/>
                <a:ext cx="76" cy="233"/>
              </a:xfrm>
              <a:custGeom>
                <a:rect b="b" l="l" r="r" t="t"/>
                <a:pathLst>
                  <a:path extrusionOk="0" h="139" w="45">
                    <a:moveTo>
                      <a:pt x="45" y="139"/>
                    </a:moveTo>
                    <a:cubicBezTo>
                      <a:pt x="45" y="23"/>
                      <a:pt x="45" y="23"/>
                      <a:pt x="45" y="23"/>
                    </a:cubicBezTo>
                    <a:cubicBezTo>
                      <a:pt x="45" y="11"/>
                      <a:pt x="35" y="0"/>
                      <a:pt x="23" y="0"/>
                    </a:cubicBezTo>
                    <a:cubicBezTo>
                      <a:pt x="5" y="0"/>
                      <a:pt x="5" y="0"/>
                      <a:pt x="5" y="0"/>
                    </a:cubicBezTo>
                    <a:cubicBezTo>
                      <a:pt x="2" y="0"/>
                      <a:pt x="0" y="2"/>
                      <a:pt x="0" y="5"/>
                    </a:cubicBezTo>
                    <a:cubicBezTo>
                      <a:pt x="0" y="139"/>
                      <a:pt x="0" y="139"/>
                      <a:pt x="0" y="139"/>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53" name="Google Shape;1553;p29"/>
              <p:cNvSpPr/>
              <p:nvPr/>
            </p:nvSpPr>
            <p:spPr>
              <a:xfrm>
                <a:off x="2591" y="1032"/>
                <a:ext cx="52" cy="47"/>
              </a:xfrm>
              <a:custGeom>
                <a:rect b="b" l="l" r="r" t="t"/>
                <a:pathLst>
                  <a:path extrusionOk="0" h="47" w="52">
                    <a:moveTo>
                      <a:pt x="0" y="0"/>
                    </a:moveTo>
                    <a:lnTo>
                      <a:pt x="52" y="0"/>
                    </a:lnTo>
                    <a:lnTo>
                      <a:pt x="52" y="47"/>
                    </a:lnTo>
                    <a:lnTo>
                      <a:pt x="0" y="47"/>
                    </a:lnTo>
                  </a:path>
                </a:pathLst>
              </a:custGeom>
              <a:noFill/>
              <a:ln cap="rnd" cmpd="sng" w="1587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54" name="Google Shape;1554;p29"/>
              <p:cNvCxnSpPr/>
              <p:nvPr/>
            </p:nvCxnSpPr>
            <p:spPr>
              <a:xfrm rot="10800000">
                <a:off x="2667" y="970"/>
                <a:ext cx="0" cy="69"/>
              </a:xfrm>
              <a:prstGeom prst="straightConnector1">
                <a:avLst/>
              </a:prstGeom>
              <a:noFill/>
              <a:ln cap="rnd" cmpd="sng" w="15875">
                <a:solidFill>
                  <a:srgbClr val="FFFFFF"/>
                </a:solidFill>
                <a:prstDash val="solid"/>
                <a:round/>
                <a:headEnd len="med" w="med" type="none"/>
                <a:tailEnd len="med" w="med" type="none"/>
              </a:ln>
            </p:spPr>
          </p:cxnSp>
          <p:cxnSp>
            <p:nvCxnSpPr>
              <p:cNvPr id="1555" name="Google Shape;1555;p29"/>
              <p:cNvCxnSpPr/>
              <p:nvPr/>
            </p:nvCxnSpPr>
            <p:spPr>
              <a:xfrm>
                <a:off x="2339" y="1171"/>
                <a:ext cx="252" cy="0"/>
              </a:xfrm>
              <a:prstGeom prst="straightConnector1">
                <a:avLst/>
              </a:prstGeom>
              <a:noFill/>
              <a:ln cap="rnd" cmpd="sng" w="15875">
                <a:solidFill>
                  <a:srgbClr val="FFFFFF"/>
                </a:solidFill>
                <a:prstDash val="solid"/>
                <a:round/>
                <a:headEnd len="med" w="med" type="none"/>
                <a:tailEnd len="med" w="med" type="none"/>
              </a:ln>
            </p:spPr>
          </p:cxnSp>
          <p:cxnSp>
            <p:nvCxnSpPr>
              <p:cNvPr id="1556" name="Google Shape;1556;p29"/>
              <p:cNvCxnSpPr/>
              <p:nvPr/>
            </p:nvCxnSpPr>
            <p:spPr>
              <a:xfrm>
                <a:off x="2473" y="1109"/>
                <a:ext cx="0" cy="124"/>
              </a:xfrm>
              <a:prstGeom prst="straightConnector1">
                <a:avLst/>
              </a:prstGeom>
              <a:noFill/>
              <a:ln cap="rnd" cmpd="sng" w="15875">
                <a:solidFill>
                  <a:srgbClr val="FFFFFF"/>
                </a:solidFill>
                <a:prstDash val="solid"/>
                <a:round/>
                <a:headEnd len="med" w="med" type="none"/>
                <a:tailEnd len="med" w="med" type="none"/>
              </a:ln>
            </p:spPr>
          </p:cxnSp>
          <p:cxnSp>
            <p:nvCxnSpPr>
              <p:cNvPr id="1557" name="Google Shape;1557;p29"/>
              <p:cNvCxnSpPr/>
              <p:nvPr/>
            </p:nvCxnSpPr>
            <p:spPr>
              <a:xfrm>
                <a:off x="2532" y="1171"/>
                <a:ext cx="0" cy="62"/>
              </a:xfrm>
              <a:prstGeom prst="straightConnector1">
                <a:avLst/>
              </a:prstGeom>
              <a:noFill/>
              <a:ln cap="rnd" cmpd="sng" w="15875">
                <a:solidFill>
                  <a:srgbClr val="FFFFFF"/>
                </a:solidFill>
                <a:prstDash val="solid"/>
                <a:round/>
                <a:headEnd len="med" w="med" type="none"/>
                <a:tailEnd len="med" w="med" type="none"/>
              </a:ln>
            </p:spPr>
          </p:cxnSp>
          <p:cxnSp>
            <p:nvCxnSpPr>
              <p:cNvPr id="1558" name="Google Shape;1558;p29"/>
              <p:cNvCxnSpPr/>
              <p:nvPr/>
            </p:nvCxnSpPr>
            <p:spPr>
              <a:xfrm>
                <a:off x="2398" y="1109"/>
                <a:ext cx="0" cy="62"/>
              </a:xfrm>
              <a:prstGeom prst="straightConnector1">
                <a:avLst/>
              </a:prstGeom>
              <a:noFill/>
              <a:ln cap="rnd" cmpd="sng" w="15875">
                <a:solidFill>
                  <a:srgbClr val="FFFFFF"/>
                </a:solidFill>
                <a:prstDash val="solid"/>
                <a:round/>
                <a:headEnd len="med" w="med" type="none"/>
                <a:tailEnd len="med" w="med" type="none"/>
              </a:ln>
            </p:spPr>
          </p:cxnSp>
          <p:sp>
            <p:nvSpPr>
              <p:cNvPr id="1559" name="Google Shape;1559;p29"/>
              <p:cNvSpPr/>
              <p:nvPr/>
            </p:nvSpPr>
            <p:spPr>
              <a:xfrm>
                <a:off x="2357" y="1292"/>
                <a:ext cx="68" cy="18"/>
              </a:xfrm>
              <a:custGeom>
                <a:rect b="b" l="l" r="r" t="t"/>
                <a:pathLst>
                  <a:path extrusionOk="0" h="11" w="40">
                    <a:moveTo>
                      <a:pt x="40" y="0"/>
                    </a:moveTo>
                    <a:cubicBezTo>
                      <a:pt x="35" y="7"/>
                      <a:pt x="28" y="11"/>
                      <a:pt x="20" y="11"/>
                    </a:cubicBezTo>
                    <a:cubicBezTo>
                      <a:pt x="12"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0" name="Google Shape;1560;p29"/>
              <p:cNvSpPr/>
              <p:nvPr/>
            </p:nvSpPr>
            <p:spPr>
              <a:xfrm>
                <a:off x="2425" y="1292"/>
                <a:ext cx="67" cy="18"/>
              </a:xfrm>
              <a:custGeom>
                <a:rect b="b" l="l" r="r" t="t"/>
                <a:pathLst>
                  <a:path extrusionOk="0" h="11" w="40">
                    <a:moveTo>
                      <a:pt x="40" y="0"/>
                    </a:moveTo>
                    <a:cubicBezTo>
                      <a:pt x="35" y="7"/>
                      <a:pt x="28" y="11"/>
                      <a:pt x="20" y="11"/>
                    </a:cubicBezTo>
                    <a:cubicBezTo>
                      <a:pt x="12"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1" name="Google Shape;1561;p29"/>
              <p:cNvSpPr/>
              <p:nvPr/>
            </p:nvSpPr>
            <p:spPr>
              <a:xfrm>
                <a:off x="2492" y="1292"/>
                <a:ext cx="65" cy="18"/>
              </a:xfrm>
              <a:custGeom>
                <a:rect b="b" l="l" r="r" t="t"/>
                <a:pathLst>
                  <a:path extrusionOk="0" h="11" w="39">
                    <a:moveTo>
                      <a:pt x="39" y="0"/>
                    </a:moveTo>
                    <a:cubicBezTo>
                      <a:pt x="35" y="7"/>
                      <a:pt x="28" y="11"/>
                      <a:pt x="19" y="11"/>
                    </a:cubicBezTo>
                    <a:cubicBezTo>
                      <a:pt x="11" y="11"/>
                      <a:pt x="4"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2" name="Google Shape;1562;p29"/>
              <p:cNvSpPr/>
              <p:nvPr/>
            </p:nvSpPr>
            <p:spPr>
              <a:xfrm>
                <a:off x="2557" y="1292"/>
                <a:ext cx="68" cy="18"/>
              </a:xfrm>
              <a:custGeom>
                <a:rect b="b" l="l" r="r" t="t"/>
                <a:pathLst>
                  <a:path extrusionOk="0" h="11" w="40">
                    <a:moveTo>
                      <a:pt x="40" y="0"/>
                    </a:moveTo>
                    <a:cubicBezTo>
                      <a:pt x="36" y="7"/>
                      <a:pt x="28" y="11"/>
                      <a:pt x="20" y="11"/>
                    </a:cubicBezTo>
                    <a:cubicBezTo>
                      <a:pt x="12" y="11"/>
                      <a:pt x="5"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3" name="Google Shape;1563;p29"/>
              <p:cNvSpPr/>
              <p:nvPr/>
            </p:nvSpPr>
            <p:spPr>
              <a:xfrm>
                <a:off x="2625" y="1292"/>
                <a:ext cx="33" cy="18"/>
              </a:xfrm>
              <a:custGeom>
                <a:rect b="b" l="l" r="r" t="t"/>
                <a:pathLst>
                  <a:path extrusionOk="0" h="11" w="20">
                    <a:moveTo>
                      <a:pt x="20" y="11"/>
                    </a:moveTo>
                    <a:cubicBezTo>
                      <a:pt x="12" y="11"/>
                      <a:pt x="5" y="7"/>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4" name="Google Shape;1564;p29"/>
              <p:cNvSpPr/>
              <p:nvPr/>
            </p:nvSpPr>
            <p:spPr>
              <a:xfrm>
                <a:off x="2324" y="1292"/>
                <a:ext cx="33" cy="18"/>
              </a:xfrm>
              <a:custGeom>
                <a:rect b="b" l="l" r="r" t="t"/>
                <a:pathLst>
                  <a:path extrusionOk="0" h="11" w="20">
                    <a:moveTo>
                      <a:pt x="20" y="0"/>
                    </a:moveTo>
                    <a:cubicBezTo>
                      <a:pt x="16" y="7"/>
                      <a:pt x="8" y="11"/>
                      <a:pt x="0" y="11"/>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65" name="Google Shape;1565;p29"/>
              <p:cNvCxnSpPr/>
              <p:nvPr/>
            </p:nvCxnSpPr>
            <p:spPr>
              <a:xfrm>
                <a:off x="2435" y="962"/>
                <a:ext cx="1" cy="75"/>
              </a:xfrm>
              <a:prstGeom prst="straightConnector1">
                <a:avLst/>
              </a:prstGeom>
              <a:noFill/>
              <a:ln cap="rnd" cmpd="sng" w="15875">
                <a:solidFill>
                  <a:srgbClr val="FFFFFF"/>
                </a:solidFill>
                <a:prstDash val="solid"/>
                <a:round/>
                <a:headEnd len="med" w="med" type="none"/>
                <a:tailEnd len="med" w="med" type="none"/>
              </a:ln>
            </p:spPr>
          </p:cxnSp>
          <p:sp>
            <p:nvSpPr>
              <p:cNvPr id="1566" name="Google Shape;1566;p29"/>
              <p:cNvSpPr/>
              <p:nvPr/>
            </p:nvSpPr>
            <p:spPr>
              <a:xfrm>
                <a:off x="2419" y="1035"/>
                <a:ext cx="32" cy="27"/>
              </a:xfrm>
              <a:custGeom>
                <a:rect b="b" l="l" r="r" t="t"/>
                <a:pathLst>
                  <a:path extrusionOk="0" h="16" w="19">
                    <a:moveTo>
                      <a:pt x="3" y="16"/>
                    </a:moveTo>
                    <a:cubicBezTo>
                      <a:pt x="0" y="13"/>
                      <a:pt x="0" y="7"/>
                      <a:pt x="3" y="3"/>
                    </a:cubicBezTo>
                    <a:cubicBezTo>
                      <a:pt x="7" y="0"/>
                      <a:pt x="12" y="0"/>
                      <a:pt x="16" y="3"/>
                    </a:cubicBezTo>
                    <a:cubicBezTo>
                      <a:pt x="19" y="7"/>
                      <a:pt x="19" y="12"/>
                      <a:pt x="16" y="16"/>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67" name="Google Shape;1567;p29"/>
              <p:cNvSpPr/>
              <p:nvPr/>
            </p:nvSpPr>
            <p:spPr>
              <a:xfrm>
                <a:off x="2339" y="953"/>
                <a:ext cx="252" cy="280"/>
              </a:xfrm>
              <a:custGeom>
                <a:rect b="b" l="l" r="r" t="t"/>
                <a:pathLst>
                  <a:path extrusionOk="0" h="167" w="150">
                    <a:moveTo>
                      <a:pt x="0" y="167"/>
                    </a:moveTo>
                    <a:cubicBezTo>
                      <a:pt x="0" y="98"/>
                      <a:pt x="0" y="98"/>
                      <a:pt x="0" y="98"/>
                    </a:cubicBezTo>
                    <a:cubicBezTo>
                      <a:pt x="0" y="95"/>
                      <a:pt x="2" y="93"/>
                      <a:pt x="4" y="93"/>
                    </a:cubicBezTo>
                    <a:cubicBezTo>
                      <a:pt x="150" y="93"/>
                      <a:pt x="150" y="93"/>
                      <a:pt x="150" y="93"/>
                    </a:cubicBezTo>
                    <a:cubicBezTo>
                      <a:pt x="150" y="88"/>
                      <a:pt x="150" y="88"/>
                      <a:pt x="150" y="88"/>
                    </a:cubicBezTo>
                    <a:cubicBezTo>
                      <a:pt x="65" y="2"/>
                      <a:pt x="65" y="2"/>
                      <a:pt x="65" y="2"/>
                    </a:cubicBezTo>
                    <a:cubicBezTo>
                      <a:pt x="63" y="0"/>
                      <a:pt x="62" y="0"/>
                      <a:pt x="60" y="1"/>
                    </a:cubicBezTo>
                    <a:cubicBezTo>
                      <a:pt x="58" y="2"/>
                      <a:pt x="57" y="3"/>
                      <a:pt x="57" y="5"/>
                    </a:cubicBezTo>
                    <a:cubicBezTo>
                      <a:pt x="57" y="6"/>
                      <a:pt x="58" y="7"/>
                      <a:pt x="59" y="8"/>
                    </a:cubicBezTo>
                    <a:cubicBezTo>
                      <a:pt x="115" y="93"/>
                      <a:pt x="115" y="93"/>
                      <a:pt x="115" y="93"/>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568" name="Google Shape;1568;p29"/>
            <p:cNvGrpSpPr/>
            <p:nvPr/>
          </p:nvGrpSpPr>
          <p:grpSpPr>
            <a:xfrm>
              <a:off x="2524560" y="1533022"/>
              <a:ext cx="331579" cy="334302"/>
              <a:chOff x="3290" y="767"/>
              <a:chExt cx="338" cy="339"/>
            </a:xfrm>
          </p:grpSpPr>
          <p:sp>
            <p:nvSpPr>
              <p:cNvPr id="1569" name="Google Shape;1569;p29"/>
              <p:cNvSpPr/>
              <p:nvPr/>
            </p:nvSpPr>
            <p:spPr>
              <a:xfrm>
                <a:off x="3306" y="869"/>
                <a:ext cx="61" cy="126"/>
              </a:xfrm>
              <a:custGeom>
                <a:rect b="b" l="l" r="r" t="t"/>
                <a:pathLst>
                  <a:path extrusionOk="0" h="75" w="36">
                    <a:moveTo>
                      <a:pt x="36" y="57"/>
                    </a:moveTo>
                    <a:cubicBezTo>
                      <a:pt x="36" y="62"/>
                      <a:pt x="35" y="66"/>
                      <a:pt x="31" y="69"/>
                    </a:cubicBezTo>
                    <a:cubicBezTo>
                      <a:pt x="28" y="73"/>
                      <a:pt x="24" y="75"/>
                      <a:pt x="19" y="75"/>
                    </a:cubicBezTo>
                    <a:cubicBezTo>
                      <a:pt x="9" y="75"/>
                      <a:pt x="1" y="67"/>
                      <a:pt x="0" y="57"/>
                    </a:cubicBezTo>
                    <a:cubicBezTo>
                      <a:pt x="0" y="48"/>
                      <a:pt x="7" y="40"/>
                      <a:pt x="16" y="39"/>
                    </a:cubicBezTo>
                    <a:cubicBezTo>
                      <a:pt x="16" y="0"/>
                      <a:pt x="16" y="0"/>
                      <a:pt x="16"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70" name="Google Shape;1570;p29"/>
              <p:cNvSpPr/>
              <p:nvPr/>
            </p:nvSpPr>
            <p:spPr>
              <a:xfrm>
                <a:off x="3512" y="884"/>
                <a:ext cx="58" cy="222"/>
              </a:xfrm>
              <a:custGeom>
                <a:rect b="b" l="l" r="r" t="t"/>
                <a:pathLst>
                  <a:path extrusionOk="0" h="132" w="35">
                    <a:moveTo>
                      <a:pt x="9" y="0"/>
                    </a:moveTo>
                    <a:cubicBezTo>
                      <a:pt x="0" y="127"/>
                      <a:pt x="0" y="127"/>
                      <a:pt x="0" y="127"/>
                    </a:cubicBezTo>
                    <a:cubicBezTo>
                      <a:pt x="0" y="129"/>
                      <a:pt x="1" y="130"/>
                      <a:pt x="1" y="130"/>
                    </a:cubicBezTo>
                    <a:cubicBezTo>
                      <a:pt x="2" y="131"/>
                      <a:pt x="3" y="132"/>
                      <a:pt x="4" y="132"/>
                    </a:cubicBezTo>
                    <a:cubicBezTo>
                      <a:pt x="31" y="132"/>
                      <a:pt x="31" y="132"/>
                      <a:pt x="31" y="132"/>
                    </a:cubicBezTo>
                    <a:cubicBezTo>
                      <a:pt x="32" y="132"/>
                      <a:pt x="33" y="131"/>
                      <a:pt x="34" y="130"/>
                    </a:cubicBezTo>
                    <a:cubicBezTo>
                      <a:pt x="35" y="130"/>
                      <a:pt x="35" y="129"/>
                      <a:pt x="35" y="127"/>
                    </a:cubicBezTo>
                    <a:cubicBezTo>
                      <a:pt x="26" y="0"/>
                      <a:pt x="26" y="0"/>
                      <a:pt x="26"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71" name="Google Shape;1571;p29"/>
              <p:cNvSpPr/>
              <p:nvPr/>
            </p:nvSpPr>
            <p:spPr>
              <a:xfrm>
                <a:off x="3290" y="839"/>
                <a:ext cx="206" cy="30"/>
              </a:xfrm>
              <a:custGeom>
                <a:rect b="b" l="l" r="r" t="t"/>
                <a:pathLst>
                  <a:path extrusionOk="0" h="18" w="123">
                    <a:moveTo>
                      <a:pt x="123" y="0"/>
                    </a:moveTo>
                    <a:cubicBezTo>
                      <a:pt x="0" y="0"/>
                      <a:pt x="0" y="0"/>
                      <a:pt x="0" y="0"/>
                    </a:cubicBezTo>
                    <a:cubicBezTo>
                      <a:pt x="6" y="14"/>
                      <a:pt x="6" y="14"/>
                      <a:pt x="6" y="14"/>
                    </a:cubicBezTo>
                    <a:cubicBezTo>
                      <a:pt x="8" y="16"/>
                      <a:pt x="10" y="18"/>
                      <a:pt x="13" y="18"/>
                    </a:cubicBezTo>
                    <a:cubicBezTo>
                      <a:pt x="123" y="18"/>
                      <a:pt x="123" y="18"/>
                      <a:pt x="123" y="18"/>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72" name="Google Shape;1572;p29"/>
              <p:cNvSpPr/>
              <p:nvPr/>
            </p:nvSpPr>
            <p:spPr>
              <a:xfrm>
                <a:off x="3496" y="767"/>
                <a:ext cx="90" cy="117"/>
              </a:xfrm>
              <a:custGeom>
                <a:rect b="b" l="l" r="r" t="t"/>
                <a:pathLst>
                  <a:path extrusionOk="0" h="70" w="53">
                    <a:moveTo>
                      <a:pt x="0" y="21"/>
                    </a:moveTo>
                    <a:cubicBezTo>
                      <a:pt x="0" y="19"/>
                      <a:pt x="2" y="16"/>
                      <a:pt x="4" y="15"/>
                    </a:cubicBezTo>
                    <a:cubicBezTo>
                      <a:pt x="49" y="1"/>
                      <a:pt x="49" y="1"/>
                      <a:pt x="49" y="1"/>
                    </a:cubicBezTo>
                    <a:cubicBezTo>
                      <a:pt x="50" y="0"/>
                      <a:pt x="51" y="0"/>
                      <a:pt x="52" y="1"/>
                    </a:cubicBezTo>
                    <a:cubicBezTo>
                      <a:pt x="53" y="2"/>
                      <a:pt x="53" y="3"/>
                      <a:pt x="53" y="4"/>
                    </a:cubicBezTo>
                    <a:cubicBezTo>
                      <a:pt x="53" y="65"/>
                      <a:pt x="53" y="65"/>
                      <a:pt x="53" y="65"/>
                    </a:cubicBezTo>
                    <a:cubicBezTo>
                      <a:pt x="53" y="68"/>
                      <a:pt x="51" y="70"/>
                      <a:pt x="49" y="70"/>
                    </a:cubicBezTo>
                    <a:cubicBezTo>
                      <a:pt x="5" y="70"/>
                      <a:pt x="5" y="70"/>
                      <a:pt x="5" y="70"/>
                    </a:cubicBezTo>
                    <a:cubicBezTo>
                      <a:pt x="2" y="70"/>
                      <a:pt x="0" y="68"/>
                      <a:pt x="0" y="65"/>
                    </a:cubicBezTo>
                    <a:lnTo>
                      <a:pt x="0" y="21"/>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73" name="Google Shape;1573;p29"/>
              <p:cNvSpPr/>
              <p:nvPr/>
            </p:nvSpPr>
            <p:spPr>
              <a:xfrm>
                <a:off x="3586" y="839"/>
                <a:ext cx="42" cy="30"/>
              </a:xfrm>
              <a:custGeom>
                <a:rect b="b" l="l" r="r" t="t"/>
                <a:pathLst>
                  <a:path extrusionOk="0" h="18" w="25">
                    <a:moveTo>
                      <a:pt x="0" y="18"/>
                    </a:moveTo>
                    <a:cubicBezTo>
                      <a:pt x="13" y="18"/>
                      <a:pt x="13" y="18"/>
                      <a:pt x="13" y="18"/>
                    </a:cubicBezTo>
                    <a:cubicBezTo>
                      <a:pt x="16" y="18"/>
                      <a:pt x="18" y="16"/>
                      <a:pt x="20" y="14"/>
                    </a:cubicBezTo>
                    <a:cubicBezTo>
                      <a:pt x="25" y="4"/>
                      <a:pt x="25" y="4"/>
                      <a:pt x="25" y="4"/>
                    </a:cubicBezTo>
                    <a:cubicBezTo>
                      <a:pt x="25" y="3"/>
                      <a:pt x="25" y="2"/>
                      <a:pt x="25" y="1"/>
                    </a:cubicBezTo>
                    <a:cubicBezTo>
                      <a:pt x="24" y="1"/>
                      <a:pt x="23" y="0"/>
                      <a:pt x="22" y="0"/>
                    </a:cubicBezTo>
                    <a:cubicBezTo>
                      <a:pt x="0" y="0"/>
                      <a:pt x="0" y="0"/>
                      <a:pt x="0"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74" name="Google Shape;1574;p29"/>
              <p:cNvSpPr/>
              <p:nvPr/>
            </p:nvSpPr>
            <p:spPr>
              <a:xfrm>
                <a:off x="3290" y="1032"/>
                <a:ext cx="178" cy="74"/>
              </a:xfrm>
              <a:custGeom>
                <a:rect b="b" l="l" r="r" t="t"/>
                <a:pathLst>
                  <a:path extrusionOk="0" h="44" w="106">
                    <a:moveTo>
                      <a:pt x="0" y="4"/>
                    </a:moveTo>
                    <a:cubicBezTo>
                      <a:pt x="0" y="2"/>
                      <a:pt x="2" y="0"/>
                      <a:pt x="4" y="0"/>
                    </a:cubicBezTo>
                    <a:cubicBezTo>
                      <a:pt x="101" y="0"/>
                      <a:pt x="101" y="0"/>
                      <a:pt x="101" y="0"/>
                    </a:cubicBezTo>
                    <a:cubicBezTo>
                      <a:pt x="104" y="0"/>
                      <a:pt x="106" y="2"/>
                      <a:pt x="106" y="4"/>
                    </a:cubicBezTo>
                    <a:cubicBezTo>
                      <a:pt x="106" y="39"/>
                      <a:pt x="106" y="39"/>
                      <a:pt x="106" y="39"/>
                    </a:cubicBezTo>
                    <a:cubicBezTo>
                      <a:pt x="106" y="42"/>
                      <a:pt x="104" y="44"/>
                      <a:pt x="101" y="44"/>
                    </a:cubicBezTo>
                    <a:cubicBezTo>
                      <a:pt x="4" y="44"/>
                      <a:pt x="4" y="44"/>
                      <a:pt x="4" y="44"/>
                    </a:cubicBezTo>
                    <a:cubicBezTo>
                      <a:pt x="2" y="44"/>
                      <a:pt x="0" y="42"/>
                      <a:pt x="0" y="39"/>
                    </a:cubicBezTo>
                    <a:lnTo>
                      <a:pt x="0" y="4"/>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75" name="Google Shape;1575;p29"/>
              <p:cNvCxnSpPr/>
              <p:nvPr/>
            </p:nvCxnSpPr>
            <p:spPr>
              <a:xfrm>
                <a:off x="3333" y="1032"/>
                <a:ext cx="0" cy="74"/>
              </a:xfrm>
              <a:prstGeom prst="straightConnector1">
                <a:avLst/>
              </a:prstGeom>
              <a:noFill/>
              <a:ln cap="rnd" cmpd="sng" w="15875">
                <a:solidFill>
                  <a:srgbClr val="FFFFFF"/>
                </a:solidFill>
                <a:prstDash val="solid"/>
                <a:round/>
                <a:headEnd len="med" w="med" type="none"/>
                <a:tailEnd len="med" w="med" type="none"/>
              </a:ln>
            </p:spPr>
          </p:cxnSp>
          <p:cxnSp>
            <p:nvCxnSpPr>
              <p:cNvPr id="1576" name="Google Shape;1576;p29"/>
              <p:cNvCxnSpPr/>
              <p:nvPr/>
            </p:nvCxnSpPr>
            <p:spPr>
              <a:xfrm>
                <a:off x="3379" y="1032"/>
                <a:ext cx="0" cy="74"/>
              </a:xfrm>
              <a:prstGeom prst="straightConnector1">
                <a:avLst/>
              </a:prstGeom>
              <a:noFill/>
              <a:ln cap="rnd" cmpd="sng" w="15875">
                <a:solidFill>
                  <a:srgbClr val="FFFFFF"/>
                </a:solidFill>
                <a:prstDash val="solid"/>
                <a:round/>
                <a:headEnd len="med" w="med" type="none"/>
                <a:tailEnd len="med" w="med" type="none"/>
              </a:ln>
            </p:spPr>
          </p:cxnSp>
          <p:cxnSp>
            <p:nvCxnSpPr>
              <p:cNvPr id="1577" name="Google Shape;1577;p29"/>
              <p:cNvCxnSpPr/>
              <p:nvPr/>
            </p:nvCxnSpPr>
            <p:spPr>
              <a:xfrm>
                <a:off x="3423" y="1032"/>
                <a:ext cx="0" cy="74"/>
              </a:xfrm>
              <a:prstGeom prst="straightConnector1">
                <a:avLst/>
              </a:prstGeom>
              <a:noFill/>
              <a:ln cap="rnd" cmpd="sng" w="15875">
                <a:solidFill>
                  <a:srgbClr val="FFFFFF"/>
                </a:solidFill>
                <a:prstDash val="solid"/>
                <a:round/>
                <a:headEnd len="med" w="med" type="none"/>
                <a:tailEnd len="med" w="med" type="none"/>
              </a:ln>
            </p:spPr>
          </p:cxnSp>
          <p:sp>
            <p:nvSpPr>
              <p:cNvPr id="1578" name="Google Shape;1578;p29"/>
              <p:cNvSpPr/>
              <p:nvPr/>
            </p:nvSpPr>
            <p:spPr>
              <a:xfrm>
                <a:off x="3496" y="779"/>
                <a:ext cx="53" cy="45"/>
              </a:xfrm>
              <a:custGeom>
                <a:rect b="b" l="l" r="r" t="t"/>
                <a:pathLst>
                  <a:path extrusionOk="0" h="27" w="31">
                    <a:moveTo>
                      <a:pt x="0" y="27"/>
                    </a:moveTo>
                    <a:cubicBezTo>
                      <a:pt x="27" y="27"/>
                      <a:pt x="27" y="27"/>
                      <a:pt x="27" y="27"/>
                    </a:cubicBezTo>
                    <a:cubicBezTo>
                      <a:pt x="29" y="27"/>
                      <a:pt x="31" y="25"/>
                      <a:pt x="31" y="23"/>
                    </a:cubicBezTo>
                    <a:cubicBezTo>
                      <a:pt x="31" y="0"/>
                      <a:pt x="31" y="0"/>
                      <a:pt x="31" y="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579" name="Google Shape;1579;p29"/>
            <p:cNvGrpSpPr/>
            <p:nvPr/>
          </p:nvGrpSpPr>
          <p:grpSpPr>
            <a:xfrm>
              <a:off x="2965028" y="3048719"/>
              <a:ext cx="310977" cy="217937"/>
              <a:chOff x="3739" y="2304"/>
              <a:chExt cx="317" cy="221"/>
            </a:xfrm>
          </p:grpSpPr>
          <p:sp>
            <p:nvSpPr>
              <p:cNvPr id="1580" name="Google Shape;1580;p29"/>
              <p:cNvSpPr/>
              <p:nvPr/>
            </p:nvSpPr>
            <p:spPr>
              <a:xfrm>
                <a:off x="3895" y="2344"/>
                <a:ext cx="125" cy="125"/>
              </a:xfrm>
              <a:custGeom>
                <a:rect b="b" l="l" r="r" t="t"/>
                <a:pathLst>
                  <a:path extrusionOk="0" h="62" w="63">
                    <a:moveTo>
                      <a:pt x="63" y="35"/>
                    </a:moveTo>
                    <a:cubicBezTo>
                      <a:pt x="63" y="7"/>
                      <a:pt x="63" y="7"/>
                      <a:pt x="63" y="7"/>
                    </a:cubicBezTo>
                    <a:cubicBezTo>
                      <a:pt x="63" y="3"/>
                      <a:pt x="60" y="0"/>
                      <a:pt x="56" y="0"/>
                    </a:cubicBezTo>
                    <a:cubicBezTo>
                      <a:pt x="35" y="0"/>
                      <a:pt x="35" y="0"/>
                      <a:pt x="35" y="0"/>
                    </a:cubicBezTo>
                    <a:cubicBezTo>
                      <a:pt x="28" y="0"/>
                      <a:pt x="22" y="4"/>
                      <a:pt x="18" y="9"/>
                    </a:cubicBezTo>
                    <a:cubicBezTo>
                      <a:pt x="3" y="30"/>
                      <a:pt x="3" y="30"/>
                      <a:pt x="3" y="30"/>
                    </a:cubicBezTo>
                    <a:cubicBezTo>
                      <a:pt x="1" y="33"/>
                      <a:pt x="0" y="37"/>
                      <a:pt x="0" y="41"/>
                    </a:cubicBezTo>
                    <a:cubicBezTo>
                      <a:pt x="0" y="62"/>
                      <a:pt x="0" y="62"/>
                      <a:pt x="0" y="62"/>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81" name="Google Shape;1581;p29"/>
              <p:cNvCxnSpPr/>
              <p:nvPr/>
            </p:nvCxnSpPr>
            <p:spPr>
              <a:xfrm rot="10800000">
                <a:off x="3956" y="2497"/>
                <a:ext cx="42" cy="0"/>
              </a:xfrm>
              <a:prstGeom prst="straightConnector1">
                <a:avLst/>
              </a:prstGeom>
              <a:noFill/>
              <a:ln cap="rnd" cmpd="sng" w="15875">
                <a:solidFill>
                  <a:srgbClr val="FFFFFF"/>
                </a:solidFill>
                <a:prstDash val="solid"/>
                <a:round/>
                <a:headEnd len="med" w="med" type="none"/>
                <a:tailEnd len="med" w="med" type="none"/>
              </a:ln>
            </p:spPr>
          </p:cxnSp>
          <p:sp>
            <p:nvSpPr>
              <p:cNvPr id="1582" name="Google Shape;1582;p29"/>
              <p:cNvSpPr/>
              <p:nvPr/>
            </p:nvSpPr>
            <p:spPr>
              <a:xfrm>
                <a:off x="3938" y="2415"/>
                <a:ext cx="110" cy="64"/>
              </a:xfrm>
              <a:custGeom>
                <a:rect b="b" l="l" r="r" t="t"/>
                <a:pathLst>
                  <a:path extrusionOk="0" h="32" w="55">
                    <a:moveTo>
                      <a:pt x="0" y="23"/>
                    </a:moveTo>
                    <a:cubicBezTo>
                      <a:pt x="21" y="2"/>
                      <a:pt x="21" y="2"/>
                      <a:pt x="21" y="2"/>
                    </a:cubicBezTo>
                    <a:cubicBezTo>
                      <a:pt x="23" y="1"/>
                      <a:pt x="24" y="0"/>
                      <a:pt x="26" y="0"/>
                    </a:cubicBezTo>
                    <a:cubicBezTo>
                      <a:pt x="48" y="0"/>
                      <a:pt x="48" y="0"/>
                      <a:pt x="48" y="0"/>
                    </a:cubicBezTo>
                    <a:cubicBezTo>
                      <a:pt x="52" y="0"/>
                      <a:pt x="55" y="3"/>
                      <a:pt x="55" y="7"/>
                    </a:cubicBezTo>
                    <a:cubicBezTo>
                      <a:pt x="55" y="32"/>
                      <a:pt x="55" y="32"/>
                      <a:pt x="55" y="32"/>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83" name="Google Shape;1583;p29"/>
              <p:cNvSpPr/>
              <p:nvPr/>
            </p:nvSpPr>
            <p:spPr>
              <a:xfrm>
                <a:off x="3887" y="2457"/>
                <a:ext cx="69" cy="68"/>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84" name="Google Shape;1584;p29"/>
              <p:cNvSpPr/>
              <p:nvPr/>
            </p:nvSpPr>
            <p:spPr>
              <a:xfrm>
                <a:off x="3998" y="2469"/>
                <a:ext cx="58" cy="56"/>
              </a:xfrm>
              <a:prstGeom prst="ellipse">
                <a:avLst/>
              </a:pr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85" name="Google Shape;1585;p29"/>
              <p:cNvSpPr/>
              <p:nvPr/>
            </p:nvSpPr>
            <p:spPr>
              <a:xfrm>
                <a:off x="3767" y="2304"/>
                <a:ext cx="84" cy="221"/>
              </a:xfrm>
              <a:custGeom>
                <a:rect b="b" l="l" r="r" t="t"/>
                <a:pathLst>
                  <a:path extrusionOk="0" h="110" w="42">
                    <a:moveTo>
                      <a:pt x="42" y="0"/>
                    </a:moveTo>
                    <a:cubicBezTo>
                      <a:pt x="42" y="103"/>
                      <a:pt x="42" y="103"/>
                      <a:pt x="42" y="103"/>
                    </a:cubicBezTo>
                    <a:cubicBezTo>
                      <a:pt x="42" y="107"/>
                      <a:pt x="39" y="110"/>
                      <a:pt x="35" y="110"/>
                    </a:cubicBezTo>
                    <a:cubicBezTo>
                      <a:pt x="0" y="110"/>
                      <a:pt x="0" y="110"/>
                      <a:pt x="0" y="110"/>
                    </a:cubicBezTo>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86" name="Google Shape;1586;p29"/>
              <p:cNvSpPr/>
              <p:nvPr/>
            </p:nvSpPr>
            <p:spPr>
              <a:xfrm>
                <a:off x="3739" y="2415"/>
                <a:ext cx="84" cy="82"/>
              </a:xfrm>
              <a:custGeom>
                <a:rect b="b" l="l" r="r" t="t"/>
                <a:pathLst>
                  <a:path extrusionOk="0" h="41" w="42">
                    <a:moveTo>
                      <a:pt x="0" y="7"/>
                    </a:moveTo>
                    <a:cubicBezTo>
                      <a:pt x="0" y="3"/>
                      <a:pt x="3" y="0"/>
                      <a:pt x="7" y="0"/>
                    </a:cubicBezTo>
                    <a:cubicBezTo>
                      <a:pt x="35" y="0"/>
                      <a:pt x="35" y="0"/>
                      <a:pt x="35" y="0"/>
                    </a:cubicBezTo>
                    <a:cubicBezTo>
                      <a:pt x="39" y="0"/>
                      <a:pt x="42" y="3"/>
                      <a:pt x="42" y="7"/>
                    </a:cubicBezTo>
                    <a:cubicBezTo>
                      <a:pt x="42" y="34"/>
                      <a:pt x="42" y="34"/>
                      <a:pt x="42" y="34"/>
                    </a:cubicBezTo>
                    <a:cubicBezTo>
                      <a:pt x="42" y="38"/>
                      <a:pt x="39" y="41"/>
                      <a:pt x="35" y="41"/>
                    </a:cubicBezTo>
                    <a:cubicBezTo>
                      <a:pt x="7" y="41"/>
                      <a:pt x="7" y="41"/>
                      <a:pt x="7" y="41"/>
                    </a:cubicBezTo>
                    <a:cubicBezTo>
                      <a:pt x="3" y="41"/>
                      <a:pt x="0" y="38"/>
                      <a:pt x="0" y="34"/>
                    </a:cubicBezTo>
                    <a:lnTo>
                      <a:pt x="0" y="7"/>
                    </a:lnTo>
                    <a:close/>
                  </a:path>
                </a:pathLst>
              </a:custGeom>
              <a:noFill/>
              <a:ln cap="rnd" cmpd="sng" w="1587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587" name="Google Shape;1587;p29"/>
              <p:cNvCxnSpPr/>
              <p:nvPr/>
            </p:nvCxnSpPr>
            <p:spPr>
              <a:xfrm>
                <a:off x="3781" y="2469"/>
                <a:ext cx="22" cy="0"/>
              </a:xfrm>
              <a:prstGeom prst="straightConnector1">
                <a:avLst/>
              </a:prstGeom>
              <a:noFill/>
              <a:ln cap="rnd" cmpd="sng" w="15875">
                <a:solidFill>
                  <a:srgbClr val="FFFFFF"/>
                </a:solidFill>
                <a:prstDash val="solid"/>
                <a:round/>
                <a:headEnd len="med" w="med" type="none"/>
                <a:tailEnd len="med" w="med" type="none"/>
              </a:ln>
            </p:spPr>
          </p:cxnSp>
        </p:grpSp>
        <p:sp>
          <p:nvSpPr>
            <p:cNvPr id="1588" name="Google Shape;1588;p29"/>
            <p:cNvSpPr txBox="1"/>
            <p:nvPr/>
          </p:nvSpPr>
          <p:spPr>
            <a:xfrm>
              <a:off x="3194865" y="1575946"/>
              <a:ext cx="117852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20% lorem ipsum</a:t>
              </a:r>
              <a:endParaRPr/>
            </a:p>
          </p:txBody>
        </p:sp>
        <p:sp>
          <p:nvSpPr>
            <p:cNvPr id="1589" name="Google Shape;1589;p29"/>
            <p:cNvSpPr txBox="1"/>
            <p:nvPr/>
          </p:nvSpPr>
          <p:spPr>
            <a:xfrm>
              <a:off x="3401145" y="2038912"/>
              <a:ext cx="1059905"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Rail freight XXX</a:t>
              </a:r>
              <a:endParaRPr sz="1800">
                <a:solidFill>
                  <a:schemeClr val="dk1"/>
                </a:solidFill>
                <a:latin typeface="Calibri"/>
                <a:ea typeface="Calibri"/>
                <a:cs typeface="Calibri"/>
                <a:sym typeface="Calibri"/>
              </a:endParaRPr>
            </a:p>
          </p:txBody>
        </p:sp>
        <p:sp>
          <p:nvSpPr>
            <p:cNvPr id="1590" name="Google Shape;1590;p29"/>
            <p:cNvSpPr txBox="1"/>
            <p:nvPr/>
          </p:nvSpPr>
          <p:spPr>
            <a:xfrm>
              <a:off x="3543422" y="3005568"/>
              <a:ext cx="88998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Over 17,000</a:t>
              </a:r>
              <a:endParaRPr sz="3200">
                <a:solidFill>
                  <a:schemeClr val="dk1"/>
                </a:solidFill>
                <a:latin typeface="Calibri"/>
                <a:ea typeface="Calibri"/>
                <a:cs typeface="Calibri"/>
                <a:sym typeface="Calibri"/>
              </a:endParaRPr>
            </a:p>
          </p:txBody>
        </p:sp>
        <p:sp>
          <p:nvSpPr>
            <p:cNvPr id="1591" name="Google Shape;1591;p29"/>
            <p:cNvSpPr txBox="1"/>
            <p:nvPr/>
          </p:nvSpPr>
          <p:spPr>
            <a:xfrm>
              <a:off x="1023280" y="3282659"/>
              <a:ext cx="117692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On an average, …</a:t>
              </a:r>
              <a:endParaRPr sz="3200">
                <a:solidFill>
                  <a:schemeClr val="dk1"/>
                </a:solidFill>
                <a:latin typeface="Calibri"/>
                <a:ea typeface="Calibri"/>
                <a:cs typeface="Calibri"/>
                <a:sym typeface="Calibri"/>
              </a:endParaRPr>
            </a:p>
          </p:txBody>
        </p:sp>
        <p:sp>
          <p:nvSpPr>
            <p:cNvPr id="1592" name="Google Shape;1592;p29"/>
            <p:cNvSpPr txBox="1"/>
            <p:nvPr/>
          </p:nvSpPr>
          <p:spPr>
            <a:xfrm>
              <a:off x="43559" y="2881450"/>
              <a:ext cx="928459"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Lorem ipsum</a:t>
              </a:r>
              <a:endParaRPr sz="4800">
                <a:solidFill>
                  <a:schemeClr val="dk1"/>
                </a:solidFill>
                <a:latin typeface="Calibri"/>
                <a:ea typeface="Calibri"/>
                <a:cs typeface="Calibri"/>
                <a:sym typeface="Calibri"/>
              </a:endParaRPr>
            </a:p>
          </p:txBody>
        </p:sp>
        <p:sp>
          <p:nvSpPr>
            <p:cNvPr id="1593" name="Google Shape;1593;p29"/>
            <p:cNvSpPr txBox="1"/>
            <p:nvPr/>
          </p:nvSpPr>
          <p:spPr>
            <a:xfrm>
              <a:off x="370497" y="1725319"/>
              <a:ext cx="869149"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Calibri"/>
                  <a:ea typeface="Calibri"/>
                  <a:cs typeface="Calibri"/>
                  <a:sym typeface="Calibri"/>
                </a:rPr>
                <a:t>lorem ipsum</a:t>
              </a:r>
              <a:endParaRPr sz="6600">
                <a:solidFill>
                  <a:schemeClr val="dk1"/>
                </a:solidFill>
                <a:latin typeface="Calibri"/>
                <a:ea typeface="Calibri"/>
                <a:cs typeface="Calibri"/>
                <a:sym typeface="Calibri"/>
              </a:endParaRPr>
            </a:p>
          </p:txBody>
        </p:sp>
        <p:sp>
          <p:nvSpPr>
            <p:cNvPr id="1594" name="Google Shape;1594;p29"/>
            <p:cNvSpPr/>
            <p:nvPr/>
          </p:nvSpPr>
          <p:spPr>
            <a:xfrm>
              <a:off x="2284180" y="1385805"/>
              <a:ext cx="695650" cy="654177"/>
            </a:xfrm>
            <a:custGeom>
              <a:rect b="b" l="l" r="r" t="t"/>
              <a:pathLst>
                <a:path extrusionOk="0" h="580" w="620">
                  <a:moveTo>
                    <a:pt x="310" y="0"/>
                  </a:moveTo>
                  <a:lnTo>
                    <a:pt x="337" y="1"/>
                  </a:lnTo>
                  <a:lnTo>
                    <a:pt x="363" y="5"/>
                  </a:lnTo>
                  <a:lnTo>
                    <a:pt x="389" y="11"/>
                  </a:lnTo>
                  <a:lnTo>
                    <a:pt x="414" y="18"/>
                  </a:lnTo>
                  <a:lnTo>
                    <a:pt x="437" y="28"/>
                  </a:lnTo>
                  <a:lnTo>
                    <a:pt x="460" y="40"/>
                  </a:lnTo>
                  <a:lnTo>
                    <a:pt x="482" y="53"/>
                  </a:lnTo>
                  <a:lnTo>
                    <a:pt x="504" y="68"/>
                  </a:lnTo>
                  <a:lnTo>
                    <a:pt x="522" y="86"/>
                  </a:lnTo>
                  <a:lnTo>
                    <a:pt x="540" y="105"/>
                  </a:lnTo>
                  <a:lnTo>
                    <a:pt x="557" y="125"/>
                  </a:lnTo>
                  <a:lnTo>
                    <a:pt x="572" y="146"/>
                  </a:lnTo>
                  <a:lnTo>
                    <a:pt x="585" y="170"/>
                  </a:lnTo>
                  <a:lnTo>
                    <a:pt x="597" y="195"/>
                  </a:lnTo>
                  <a:lnTo>
                    <a:pt x="605" y="222"/>
                  </a:lnTo>
                  <a:lnTo>
                    <a:pt x="612" y="248"/>
                  </a:lnTo>
                  <a:lnTo>
                    <a:pt x="619" y="282"/>
                  </a:lnTo>
                  <a:lnTo>
                    <a:pt x="620" y="313"/>
                  </a:lnTo>
                  <a:lnTo>
                    <a:pt x="619" y="347"/>
                  </a:lnTo>
                  <a:lnTo>
                    <a:pt x="615" y="378"/>
                  </a:lnTo>
                  <a:lnTo>
                    <a:pt x="610" y="398"/>
                  </a:lnTo>
                  <a:lnTo>
                    <a:pt x="604" y="419"/>
                  </a:lnTo>
                  <a:lnTo>
                    <a:pt x="597" y="439"/>
                  </a:lnTo>
                  <a:lnTo>
                    <a:pt x="582" y="467"/>
                  </a:lnTo>
                  <a:lnTo>
                    <a:pt x="567" y="495"/>
                  </a:lnTo>
                  <a:lnTo>
                    <a:pt x="552" y="517"/>
                  </a:lnTo>
                  <a:lnTo>
                    <a:pt x="567" y="492"/>
                  </a:lnTo>
                  <a:lnTo>
                    <a:pt x="579" y="465"/>
                  </a:lnTo>
                  <a:lnTo>
                    <a:pt x="589" y="439"/>
                  </a:lnTo>
                  <a:lnTo>
                    <a:pt x="595" y="410"/>
                  </a:lnTo>
                  <a:lnTo>
                    <a:pt x="600" y="382"/>
                  </a:lnTo>
                  <a:lnTo>
                    <a:pt x="600" y="352"/>
                  </a:lnTo>
                  <a:lnTo>
                    <a:pt x="599" y="322"/>
                  </a:lnTo>
                  <a:lnTo>
                    <a:pt x="594" y="290"/>
                  </a:lnTo>
                  <a:lnTo>
                    <a:pt x="587" y="265"/>
                  </a:lnTo>
                  <a:lnTo>
                    <a:pt x="579" y="242"/>
                  </a:lnTo>
                  <a:lnTo>
                    <a:pt x="569" y="220"/>
                  </a:lnTo>
                  <a:lnTo>
                    <a:pt x="557" y="198"/>
                  </a:lnTo>
                  <a:lnTo>
                    <a:pt x="544" y="178"/>
                  </a:lnTo>
                  <a:lnTo>
                    <a:pt x="527" y="158"/>
                  </a:lnTo>
                  <a:lnTo>
                    <a:pt x="510" y="141"/>
                  </a:lnTo>
                  <a:lnTo>
                    <a:pt x="492" y="126"/>
                  </a:lnTo>
                  <a:lnTo>
                    <a:pt x="474" y="111"/>
                  </a:lnTo>
                  <a:lnTo>
                    <a:pt x="454" y="98"/>
                  </a:lnTo>
                  <a:lnTo>
                    <a:pt x="432" y="88"/>
                  </a:lnTo>
                  <a:lnTo>
                    <a:pt x="410" y="80"/>
                  </a:lnTo>
                  <a:lnTo>
                    <a:pt x="387" y="71"/>
                  </a:lnTo>
                  <a:lnTo>
                    <a:pt x="363" y="66"/>
                  </a:lnTo>
                  <a:lnTo>
                    <a:pt x="340" y="65"/>
                  </a:lnTo>
                  <a:lnTo>
                    <a:pt x="315" y="63"/>
                  </a:lnTo>
                  <a:lnTo>
                    <a:pt x="300" y="63"/>
                  </a:lnTo>
                  <a:lnTo>
                    <a:pt x="285" y="65"/>
                  </a:lnTo>
                  <a:lnTo>
                    <a:pt x="270" y="66"/>
                  </a:lnTo>
                  <a:lnTo>
                    <a:pt x="260" y="68"/>
                  </a:lnTo>
                  <a:lnTo>
                    <a:pt x="253" y="70"/>
                  </a:lnTo>
                  <a:lnTo>
                    <a:pt x="225" y="78"/>
                  </a:lnTo>
                  <a:lnTo>
                    <a:pt x="198" y="88"/>
                  </a:lnTo>
                  <a:lnTo>
                    <a:pt x="173" y="101"/>
                  </a:lnTo>
                  <a:lnTo>
                    <a:pt x="150" y="116"/>
                  </a:lnTo>
                  <a:lnTo>
                    <a:pt x="128" y="135"/>
                  </a:lnTo>
                  <a:lnTo>
                    <a:pt x="108" y="153"/>
                  </a:lnTo>
                  <a:lnTo>
                    <a:pt x="90" y="175"/>
                  </a:lnTo>
                  <a:lnTo>
                    <a:pt x="75" y="198"/>
                  </a:lnTo>
                  <a:lnTo>
                    <a:pt x="60" y="223"/>
                  </a:lnTo>
                  <a:lnTo>
                    <a:pt x="50" y="248"/>
                  </a:lnTo>
                  <a:lnTo>
                    <a:pt x="41" y="275"/>
                  </a:lnTo>
                  <a:lnTo>
                    <a:pt x="35" y="302"/>
                  </a:lnTo>
                  <a:lnTo>
                    <a:pt x="30" y="330"/>
                  </a:lnTo>
                  <a:lnTo>
                    <a:pt x="30" y="358"/>
                  </a:lnTo>
                  <a:lnTo>
                    <a:pt x="31" y="387"/>
                  </a:lnTo>
                  <a:lnTo>
                    <a:pt x="36" y="417"/>
                  </a:lnTo>
                  <a:lnTo>
                    <a:pt x="43" y="442"/>
                  </a:lnTo>
                  <a:lnTo>
                    <a:pt x="51" y="465"/>
                  </a:lnTo>
                  <a:lnTo>
                    <a:pt x="61" y="487"/>
                  </a:lnTo>
                  <a:lnTo>
                    <a:pt x="73" y="509"/>
                  </a:lnTo>
                  <a:lnTo>
                    <a:pt x="88" y="529"/>
                  </a:lnTo>
                  <a:lnTo>
                    <a:pt x="103" y="547"/>
                  </a:lnTo>
                  <a:lnTo>
                    <a:pt x="120" y="565"/>
                  </a:lnTo>
                  <a:lnTo>
                    <a:pt x="137" y="580"/>
                  </a:lnTo>
                  <a:lnTo>
                    <a:pt x="117" y="564"/>
                  </a:lnTo>
                  <a:lnTo>
                    <a:pt x="96" y="547"/>
                  </a:lnTo>
                  <a:lnTo>
                    <a:pt x="78" y="527"/>
                  </a:lnTo>
                  <a:lnTo>
                    <a:pt x="61" y="507"/>
                  </a:lnTo>
                  <a:lnTo>
                    <a:pt x="48" y="485"/>
                  </a:lnTo>
                  <a:lnTo>
                    <a:pt x="35" y="462"/>
                  </a:lnTo>
                  <a:lnTo>
                    <a:pt x="23" y="439"/>
                  </a:lnTo>
                  <a:lnTo>
                    <a:pt x="13" y="412"/>
                  </a:lnTo>
                  <a:lnTo>
                    <a:pt x="6" y="385"/>
                  </a:lnTo>
                  <a:lnTo>
                    <a:pt x="1" y="353"/>
                  </a:lnTo>
                  <a:lnTo>
                    <a:pt x="0" y="322"/>
                  </a:lnTo>
                  <a:lnTo>
                    <a:pt x="0" y="290"/>
                  </a:lnTo>
                  <a:lnTo>
                    <a:pt x="5" y="260"/>
                  </a:lnTo>
                  <a:lnTo>
                    <a:pt x="11" y="230"/>
                  </a:lnTo>
                  <a:lnTo>
                    <a:pt x="21" y="202"/>
                  </a:lnTo>
                  <a:lnTo>
                    <a:pt x="33" y="173"/>
                  </a:lnTo>
                  <a:lnTo>
                    <a:pt x="48" y="146"/>
                  </a:lnTo>
                  <a:lnTo>
                    <a:pt x="65" y="121"/>
                  </a:lnTo>
                  <a:lnTo>
                    <a:pt x="83" y="100"/>
                  </a:lnTo>
                  <a:lnTo>
                    <a:pt x="106" y="78"/>
                  </a:lnTo>
                  <a:lnTo>
                    <a:pt x="130" y="60"/>
                  </a:lnTo>
                  <a:lnTo>
                    <a:pt x="155" y="43"/>
                  </a:lnTo>
                  <a:lnTo>
                    <a:pt x="183" y="28"/>
                  </a:lnTo>
                  <a:lnTo>
                    <a:pt x="212" y="16"/>
                  </a:lnTo>
                  <a:lnTo>
                    <a:pt x="242" y="8"/>
                  </a:lnTo>
                  <a:lnTo>
                    <a:pt x="277" y="1"/>
                  </a:lnTo>
                  <a:lnTo>
                    <a:pt x="285" y="1"/>
                  </a:lnTo>
                  <a:lnTo>
                    <a:pt x="293" y="1"/>
                  </a:lnTo>
                  <a:lnTo>
                    <a:pt x="310" y="0"/>
                  </a:lnTo>
                  <a:close/>
                </a:path>
              </a:pathLst>
            </a:custGeom>
            <a:solidFill>
              <a:srgbClr val="A3004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95" name="Google Shape;1595;p29"/>
            <p:cNvSpPr/>
            <p:nvPr/>
          </p:nvSpPr>
          <p:spPr>
            <a:xfrm>
              <a:off x="2216859" y="1317003"/>
              <a:ext cx="831414" cy="851559"/>
            </a:xfrm>
            <a:prstGeom prst="donut">
              <a:avLst>
                <a:gd fmla="val 8245" name="adj"/>
              </a:avLst>
            </a:prstGeom>
            <a:solidFill>
              <a:srgbClr val="E41165"/>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96" name="Google Shape;1596;p29"/>
            <p:cNvSpPr/>
            <p:nvPr/>
          </p:nvSpPr>
          <p:spPr>
            <a:xfrm>
              <a:off x="2867423" y="2878707"/>
              <a:ext cx="437994" cy="468392"/>
            </a:xfrm>
            <a:custGeom>
              <a:rect b="b" l="l" r="r" t="t"/>
              <a:pathLst>
                <a:path extrusionOk="0" h="400" w="376">
                  <a:moveTo>
                    <a:pt x="219" y="0"/>
                  </a:moveTo>
                  <a:lnTo>
                    <a:pt x="214" y="0"/>
                  </a:lnTo>
                  <a:lnTo>
                    <a:pt x="191" y="0"/>
                  </a:lnTo>
                  <a:lnTo>
                    <a:pt x="169" y="1"/>
                  </a:lnTo>
                  <a:lnTo>
                    <a:pt x="147" y="5"/>
                  </a:lnTo>
                  <a:lnTo>
                    <a:pt x="127" y="11"/>
                  </a:lnTo>
                  <a:lnTo>
                    <a:pt x="107" y="21"/>
                  </a:lnTo>
                  <a:lnTo>
                    <a:pt x="89" y="33"/>
                  </a:lnTo>
                  <a:lnTo>
                    <a:pt x="75" y="43"/>
                  </a:lnTo>
                  <a:lnTo>
                    <a:pt x="62" y="53"/>
                  </a:lnTo>
                  <a:lnTo>
                    <a:pt x="50" y="65"/>
                  </a:lnTo>
                  <a:lnTo>
                    <a:pt x="40" y="78"/>
                  </a:lnTo>
                  <a:lnTo>
                    <a:pt x="30" y="93"/>
                  </a:lnTo>
                  <a:lnTo>
                    <a:pt x="22" y="108"/>
                  </a:lnTo>
                  <a:lnTo>
                    <a:pt x="15" y="123"/>
                  </a:lnTo>
                  <a:lnTo>
                    <a:pt x="9" y="140"/>
                  </a:lnTo>
                  <a:lnTo>
                    <a:pt x="4" y="160"/>
                  </a:lnTo>
                  <a:lnTo>
                    <a:pt x="0" y="180"/>
                  </a:lnTo>
                  <a:lnTo>
                    <a:pt x="0" y="200"/>
                  </a:lnTo>
                  <a:lnTo>
                    <a:pt x="2" y="220"/>
                  </a:lnTo>
                  <a:lnTo>
                    <a:pt x="4" y="238"/>
                  </a:lnTo>
                  <a:lnTo>
                    <a:pt x="9" y="257"/>
                  </a:lnTo>
                  <a:lnTo>
                    <a:pt x="15" y="275"/>
                  </a:lnTo>
                  <a:lnTo>
                    <a:pt x="22" y="293"/>
                  </a:lnTo>
                  <a:lnTo>
                    <a:pt x="32" y="310"/>
                  </a:lnTo>
                  <a:lnTo>
                    <a:pt x="44" y="325"/>
                  </a:lnTo>
                  <a:lnTo>
                    <a:pt x="55" y="340"/>
                  </a:lnTo>
                  <a:lnTo>
                    <a:pt x="70" y="353"/>
                  </a:lnTo>
                  <a:lnTo>
                    <a:pt x="85" y="365"/>
                  </a:lnTo>
                  <a:lnTo>
                    <a:pt x="102" y="375"/>
                  </a:lnTo>
                  <a:lnTo>
                    <a:pt x="120" y="384"/>
                  </a:lnTo>
                  <a:lnTo>
                    <a:pt x="139" y="392"/>
                  </a:lnTo>
                  <a:lnTo>
                    <a:pt x="186" y="400"/>
                  </a:lnTo>
                  <a:lnTo>
                    <a:pt x="167" y="394"/>
                  </a:lnTo>
                  <a:lnTo>
                    <a:pt x="150" y="385"/>
                  </a:lnTo>
                  <a:lnTo>
                    <a:pt x="137" y="377"/>
                  </a:lnTo>
                  <a:lnTo>
                    <a:pt x="122" y="365"/>
                  </a:lnTo>
                  <a:lnTo>
                    <a:pt x="109" y="353"/>
                  </a:lnTo>
                  <a:lnTo>
                    <a:pt x="97" y="340"/>
                  </a:lnTo>
                  <a:lnTo>
                    <a:pt x="87" y="325"/>
                  </a:lnTo>
                  <a:lnTo>
                    <a:pt x="79" y="310"/>
                  </a:lnTo>
                  <a:lnTo>
                    <a:pt x="72" y="295"/>
                  </a:lnTo>
                  <a:lnTo>
                    <a:pt x="65" y="278"/>
                  </a:lnTo>
                  <a:lnTo>
                    <a:pt x="60" y="260"/>
                  </a:lnTo>
                  <a:lnTo>
                    <a:pt x="59" y="243"/>
                  </a:lnTo>
                  <a:lnTo>
                    <a:pt x="59" y="225"/>
                  </a:lnTo>
                  <a:lnTo>
                    <a:pt x="59" y="207"/>
                  </a:lnTo>
                  <a:lnTo>
                    <a:pt x="62" y="188"/>
                  </a:lnTo>
                  <a:lnTo>
                    <a:pt x="65" y="170"/>
                  </a:lnTo>
                  <a:lnTo>
                    <a:pt x="74" y="150"/>
                  </a:lnTo>
                  <a:lnTo>
                    <a:pt x="84" y="130"/>
                  </a:lnTo>
                  <a:lnTo>
                    <a:pt x="94" y="113"/>
                  </a:lnTo>
                  <a:lnTo>
                    <a:pt x="109" y="96"/>
                  </a:lnTo>
                  <a:lnTo>
                    <a:pt x="122" y="83"/>
                  </a:lnTo>
                  <a:lnTo>
                    <a:pt x="139" y="71"/>
                  </a:lnTo>
                  <a:lnTo>
                    <a:pt x="155" y="60"/>
                  </a:lnTo>
                  <a:lnTo>
                    <a:pt x="174" y="51"/>
                  </a:lnTo>
                  <a:lnTo>
                    <a:pt x="192" y="45"/>
                  </a:lnTo>
                  <a:lnTo>
                    <a:pt x="214" y="41"/>
                  </a:lnTo>
                  <a:lnTo>
                    <a:pt x="234" y="40"/>
                  </a:lnTo>
                  <a:lnTo>
                    <a:pt x="254" y="40"/>
                  </a:lnTo>
                  <a:lnTo>
                    <a:pt x="264" y="41"/>
                  </a:lnTo>
                  <a:lnTo>
                    <a:pt x="274" y="43"/>
                  </a:lnTo>
                  <a:lnTo>
                    <a:pt x="284" y="45"/>
                  </a:lnTo>
                  <a:lnTo>
                    <a:pt x="292" y="48"/>
                  </a:lnTo>
                  <a:lnTo>
                    <a:pt x="306" y="51"/>
                  </a:lnTo>
                  <a:lnTo>
                    <a:pt x="317" y="56"/>
                  </a:lnTo>
                  <a:lnTo>
                    <a:pt x="327" y="63"/>
                  </a:lnTo>
                  <a:lnTo>
                    <a:pt x="339" y="70"/>
                  </a:lnTo>
                  <a:lnTo>
                    <a:pt x="349" y="76"/>
                  </a:lnTo>
                  <a:lnTo>
                    <a:pt x="359" y="85"/>
                  </a:lnTo>
                  <a:lnTo>
                    <a:pt x="367" y="93"/>
                  </a:lnTo>
                  <a:lnTo>
                    <a:pt x="376" y="103"/>
                  </a:lnTo>
                  <a:lnTo>
                    <a:pt x="361" y="85"/>
                  </a:lnTo>
                  <a:lnTo>
                    <a:pt x="346" y="68"/>
                  </a:lnTo>
                  <a:lnTo>
                    <a:pt x="337" y="56"/>
                  </a:lnTo>
                  <a:lnTo>
                    <a:pt x="327" y="48"/>
                  </a:lnTo>
                  <a:lnTo>
                    <a:pt x="317" y="40"/>
                  </a:lnTo>
                  <a:lnTo>
                    <a:pt x="306" y="31"/>
                  </a:lnTo>
                  <a:lnTo>
                    <a:pt x="294" y="25"/>
                  </a:lnTo>
                  <a:lnTo>
                    <a:pt x="282" y="18"/>
                  </a:lnTo>
                  <a:lnTo>
                    <a:pt x="269" y="11"/>
                  </a:lnTo>
                  <a:lnTo>
                    <a:pt x="256" y="8"/>
                  </a:lnTo>
                  <a:lnTo>
                    <a:pt x="246" y="5"/>
                  </a:lnTo>
                  <a:lnTo>
                    <a:pt x="239" y="3"/>
                  </a:lnTo>
                  <a:lnTo>
                    <a:pt x="234" y="1"/>
                  </a:lnTo>
                  <a:lnTo>
                    <a:pt x="229" y="1"/>
                  </a:lnTo>
                  <a:lnTo>
                    <a:pt x="224" y="1"/>
                  </a:lnTo>
                  <a:lnTo>
                    <a:pt x="219" y="0"/>
                  </a:lnTo>
                  <a:close/>
                </a:path>
              </a:pathLst>
            </a:custGeom>
            <a:solidFill>
              <a:srgbClr val="80828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97" name="Google Shape;1597;p29"/>
            <p:cNvSpPr/>
            <p:nvPr/>
          </p:nvSpPr>
          <p:spPr>
            <a:xfrm>
              <a:off x="2819381" y="2828674"/>
              <a:ext cx="554276" cy="568457"/>
            </a:xfrm>
            <a:prstGeom prst="donut">
              <a:avLst>
                <a:gd fmla="val 10549" name="adj"/>
              </a:avLst>
            </a:prstGeom>
            <a:solidFill>
              <a:srgbClr val="1E2323"/>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98" name="Google Shape;1598;p29"/>
            <p:cNvSpPr/>
            <p:nvPr/>
          </p:nvSpPr>
          <p:spPr>
            <a:xfrm>
              <a:off x="939280" y="2380224"/>
              <a:ext cx="598362" cy="675242"/>
            </a:xfrm>
            <a:custGeom>
              <a:rect b="b" l="l" r="r" t="t"/>
              <a:pathLst>
                <a:path extrusionOk="0" h="586" w="522">
                  <a:moveTo>
                    <a:pt x="287" y="0"/>
                  </a:moveTo>
                  <a:lnTo>
                    <a:pt x="295" y="0"/>
                  </a:lnTo>
                  <a:lnTo>
                    <a:pt x="303" y="0"/>
                  </a:lnTo>
                  <a:lnTo>
                    <a:pt x="320" y="1"/>
                  </a:lnTo>
                  <a:lnTo>
                    <a:pt x="337" y="5"/>
                  </a:lnTo>
                  <a:lnTo>
                    <a:pt x="352" y="6"/>
                  </a:lnTo>
                  <a:lnTo>
                    <a:pt x="372" y="11"/>
                  </a:lnTo>
                  <a:lnTo>
                    <a:pt x="383" y="15"/>
                  </a:lnTo>
                  <a:lnTo>
                    <a:pt x="378" y="13"/>
                  </a:lnTo>
                  <a:lnTo>
                    <a:pt x="348" y="10"/>
                  </a:lnTo>
                  <a:lnTo>
                    <a:pt x="318" y="10"/>
                  </a:lnTo>
                  <a:lnTo>
                    <a:pt x="312" y="10"/>
                  </a:lnTo>
                  <a:lnTo>
                    <a:pt x="303" y="11"/>
                  </a:lnTo>
                  <a:lnTo>
                    <a:pt x="297" y="11"/>
                  </a:lnTo>
                  <a:lnTo>
                    <a:pt x="290" y="13"/>
                  </a:lnTo>
                  <a:lnTo>
                    <a:pt x="282" y="15"/>
                  </a:lnTo>
                  <a:lnTo>
                    <a:pt x="275" y="16"/>
                  </a:lnTo>
                  <a:lnTo>
                    <a:pt x="248" y="25"/>
                  </a:lnTo>
                  <a:lnTo>
                    <a:pt x="225" y="33"/>
                  </a:lnTo>
                  <a:lnTo>
                    <a:pt x="201" y="45"/>
                  </a:lnTo>
                  <a:lnTo>
                    <a:pt x="180" y="60"/>
                  </a:lnTo>
                  <a:lnTo>
                    <a:pt x="160" y="76"/>
                  </a:lnTo>
                  <a:lnTo>
                    <a:pt x="141" y="95"/>
                  </a:lnTo>
                  <a:lnTo>
                    <a:pt x="125" y="115"/>
                  </a:lnTo>
                  <a:lnTo>
                    <a:pt x="110" y="135"/>
                  </a:lnTo>
                  <a:lnTo>
                    <a:pt x="96" y="158"/>
                  </a:lnTo>
                  <a:lnTo>
                    <a:pt x="86" y="182"/>
                  </a:lnTo>
                  <a:lnTo>
                    <a:pt x="78" y="205"/>
                  </a:lnTo>
                  <a:lnTo>
                    <a:pt x="71" y="232"/>
                  </a:lnTo>
                  <a:lnTo>
                    <a:pt x="68" y="257"/>
                  </a:lnTo>
                  <a:lnTo>
                    <a:pt x="68" y="283"/>
                  </a:lnTo>
                  <a:lnTo>
                    <a:pt x="70" y="310"/>
                  </a:lnTo>
                  <a:lnTo>
                    <a:pt x="75" y="339"/>
                  </a:lnTo>
                  <a:lnTo>
                    <a:pt x="80" y="362"/>
                  </a:lnTo>
                  <a:lnTo>
                    <a:pt x="88" y="384"/>
                  </a:lnTo>
                  <a:lnTo>
                    <a:pt x="98" y="404"/>
                  </a:lnTo>
                  <a:lnTo>
                    <a:pt x="110" y="424"/>
                  </a:lnTo>
                  <a:lnTo>
                    <a:pt x="121" y="442"/>
                  </a:lnTo>
                  <a:lnTo>
                    <a:pt x="136" y="459"/>
                  </a:lnTo>
                  <a:lnTo>
                    <a:pt x="151" y="475"/>
                  </a:lnTo>
                  <a:lnTo>
                    <a:pt x="168" y="490"/>
                  </a:lnTo>
                  <a:lnTo>
                    <a:pt x="186" y="504"/>
                  </a:lnTo>
                  <a:lnTo>
                    <a:pt x="205" y="515"/>
                  </a:lnTo>
                  <a:lnTo>
                    <a:pt x="225" y="525"/>
                  </a:lnTo>
                  <a:lnTo>
                    <a:pt x="245" y="534"/>
                  </a:lnTo>
                  <a:lnTo>
                    <a:pt x="273" y="542"/>
                  </a:lnTo>
                  <a:lnTo>
                    <a:pt x="302" y="547"/>
                  </a:lnTo>
                  <a:lnTo>
                    <a:pt x="332" y="549"/>
                  </a:lnTo>
                  <a:lnTo>
                    <a:pt x="347" y="549"/>
                  </a:lnTo>
                  <a:lnTo>
                    <a:pt x="353" y="547"/>
                  </a:lnTo>
                  <a:lnTo>
                    <a:pt x="362" y="547"/>
                  </a:lnTo>
                  <a:lnTo>
                    <a:pt x="368" y="546"/>
                  </a:lnTo>
                  <a:lnTo>
                    <a:pt x="375" y="546"/>
                  </a:lnTo>
                  <a:lnTo>
                    <a:pt x="383" y="544"/>
                  </a:lnTo>
                  <a:lnTo>
                    <a:pt x="390" y="542"/>
                  </a:lnTo>
                  <a:lnTo>
                    <a:pt x="410" y="537"/>
                  </a:lnTo>
                  <a:lnTo>
                    <a:pt x="428" y="530"/>
                  </a:lnTo>
                  <a:lnTo>
                    <a:pt x="445" y="524"/>
                  </a:lnTo>
                  <a:lnTo>
                    <a:pt x="462" y="514"/>
                  </a:lnTo>
                  <a:lnTo>
                    <a:pt x="478" y="505"/>
                  </a:lnTo>
                  <a:lnTo>
                    <a:pt x="493" y="494"/>
                  </a:lnTo>
                  <a:lnTo>
                    <a:pt x="507" y="482"/>
                  </a:lnTo>
                  <a:lnTo>
                    <a:pt x="522" y="469"/>
                  </a:lnTo>
                  <a:lnTo>
                    <a:pt x="492" y="499"/>
                  </a:lnTo>
                  <a:lnTo>
                    <a:pt x="477" y="512"/>
                  </a:lnTo>
                  <a:lnTo>
                    <a:pt x="462" y="525"/>
                  </a:lnTo>
                  <a:lnTo>
                    <a:pt x="445" y="537"/>
                  </a:lnTo>
                  <a:lnTo>
                    <a:pt x="428" y="549"/>
                  </a:lnTo>
                  <a:lnTo>
                    <a:pt x="410" y="557"/>
                  </a:lnTo>
                  <a:lnTo>
                    <a:pt x="390" y="566"/>
                  </a:lnTo>
                  <a:lnTo>
                    <a:pt x="370" y="572"/>
                  </a:lnTo>
                  <a:lnTo>
                    <a:pt x="350" y="579"/>
                  </a:lnTo>
                  <a:lnTo>
                    <a:pt x="342" y="581"/>
                  </a:lnTo>
                  <a:lnTo>
                    <a:pt x="333" y="582"/>
                  </a:lnTo>
                  <a:lnTo>
                    <a:pt x="318" y="584"/>
                  </a:lnTo>
                  <a:lnTo>
                    <a:pt x="302" y="586"/>
                  </a:lnTo>
                  <a:lnTo>
                    <a:pt x="287" y="586"/>
                  </a:lnTo>
                  <a:lnTo>
                    <a:pt x="262" y="584"/>
                  </a:lnTo>
                  <a:lnTo>
                    <a:pt x="238" y="582"/>
                  </a:lnTo>
                  <a:lnTo>
                    <a:pt x="215" y="576"/>
                  </a:lnTo>
                  <a:lnTo>
                    <a:pt x="191" y="569"/>
                  </a:lnTo>
                  <a:lnTo>
                    <a:pt x="170" y="561"/>
                  </a:lnTo>
                  <a:lnTo>
                    <a:pt x="148" y="549"/>
                  </a:lnTo>
                  <a:lnTo>
                    <a:pt x="128" y="536"/>
                  </a:lnTo>
                  <a:lnTo>
                    <a:pt x="110" y="522"/>
                  </a:lnTo>
                  <a:lnTo>
                    <a:pt x="91" y="505"/>
                  </a:lnTo>
                  <a:lnTo>
                    <a:pt x="73" y="489"/>
                  </a:lnTo>
                  <a:lnTo>
                    <a:pt x="58" y="470"/>
                  </a:lnTo>
                  <a:lnTo>
                    <a:pt x="45" y="449"/>
                  </a:lnTo>
                  <a:lnTo>
                    <a:pt x="31" y="429"/>
                  </a:lnTo>
                  <a:lnTo>
                    <a:pt x="21" y="405"/>
                  </a:lnTo>
                  <a:lnTo>
                    <a:pt x="13" y="382"/>
                  </a:lnTo>
                  <a:lnTo>
                    <a:pt x="6" y="357"/>
                  </a:lnTo>
                  <a:lnTo>
                    <a:pt x="1" y="327"/>
                  </a:lnTo>
                  <a:lnTo>
                    <a:pt x="0" y="298"/>
                  </a:lnTo>
                  <a:lnTo>
                    <a:pt x="0" y="268"/>
                  </a:lnTo>
                  <a:lnTo>
                    <a:pt x="5" y="240"/>
                  </a:lnTo>
                  <a:lnTo>
                    <a:pt x="10" y="212"/>
                  </a:lnTo>
                  <a:lnTo>
                    <a:pt x="20" y="185"/>
                  </a:lnTo>
                  <a:lnTo>
                    <a:pt x="30" y="160"/>
                  </a:lnTo>
                  <a:lnTo>
                    <a:pt x="45" y="135"/>
                  </a:lnTo>
                  <a:lnTo>
                    <a:pt x="60" y="113"/>
                  </a:lnTo>
                  <a:lnTo>
                    <a:pt x="78" y="91"/>
                  </a:lnTo>
                  <a:lnTo>
                    <a:pt x="98" y="71"/>
                  </a:lnTo>
                  <a:lnTo>
                    <a:pt x="120" y="55"/>
                  </a:lnTo>
                  <a:lnTo>
                    <a:pt x="143" y="38"/>
                  </a:lnTo>
                  <a:lnTo>
                    <a:pt x="170" y="26"/>
                  </a:lnTo>
                  <a:lnTo>
                    <a:pt x="196" y="15"/>
                  </a:lnTo>
                  <a:lnTo>
                    <a:pt x="225" y="6"/>
                  </a:lnTo>
                  <a:lnTo>
                    <a:pt x="240" y="3"/>
                  </a:lnTo>
                  <a:lnTo>
                    <a:pt x="256" y="1"/>
                  </a:lnTo>
                  <a:lnTo>
                    <a:pt x="272" y="0"/>
                  </a:lnTo>
                  <a:lnTo>
                    <a:pt x="287" y="0"/>
                  </a:lnTo>
                  <a:close/>
                  <a:moveTo>
                    <a:pt x="383" y="15"/>
                  </a:moveTo>
                  <a:lnTo>
                    <a:pt x="385" y="15"/>
                  </a:lnTo>
                  <a:lnTo>
                    <a:pt x="392" y="16"/>
                  </a:lnTo>
                  <a:lnTo>
                    <a:pt x="383" y="15"/>
                  </a:lnTo>
                  <a:close/>
                </a:path>
              </a:pathLst>
            </a:custGeom>
            <a:solidFill>
              <a:srgbClr val="1E23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599" name="Google Shape;1599;p29"/>
            <p:cNvSpPr/>
            <p:nvPr/>
          </p:nvSpPr>
          <p:spPr>
            <a:xfrm>
              <a:off x="851366" y="2292630"/>
              <a:ext cx="831414" cy="849303"/>
            </a:xfrm>
            <a:prstGeom prst="donut">
              <a:avLst>
                <a:gd fmla="val 11319" name="adj"/>
              </a:avLst>
            </a:prstGeom>
            <a:solidFill>
              <a:srgbClr val="808285"/>
            </a:solidFill>
            <a:ln>
              <a:noFill/>
            </a:ln>
            <a:effectLst>
              <a:outerShdw blurRad="76200" kx="1200000" rotWithShape="0" algn="br"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00" name="Google Shape;1600;p29"/>
            <p:cNvSpPr/>
            <p:nvPr/>
          </p:nvSpPr>
          <p:spPr>
            <a:xfrm>
              <a:off x="1412228" y="1607475"/>
              <a:ext cx="658375" cy="671016"/>
            </a:xfrm>
            <a:custGeom>
              <a:rect b="b" l="l" r="r" t="t"/>
              <a:pathLst>
                <a:path extrusionOk="0" h="584" w="576">
                  <a:moveTo>
                    <a:pt x="532" y="135"/>
                  </a:moveTo>
                  <a:lnTo>
                    <a:pt x="537" y="143"/>
                  </a:lnTo>
                  <a:lnTo>
                    <a:pt x="541" y="150"/>
                  </a:lnTo>
                  <a:lnTo>
                    <a:pt x="547" y="165"/>
                  </a:lnTo>
                  <a:lnTo>
                    <a:pt x="556" y="180"/>
                  </a:lnTo>
                  <a:lnTo>
                    <a:pt x="561" y="195"/>
                  </a:lnTo>
                  <a:lnTo>
                    <a:pt x="569" y="213"/>
                  </a:lnTo>
                  <a:lnTo>
                    <a:pt x="572" y="227"/>
                  </a:lnTo>
                  <a:lnTo>
                    <a:pt x="571" y="220"/>
                  </a:lnTo>
                  <a:lnTo>
                    <a:pt x="557" y="193"/>
                  </a:lnTo>
                  <a:lnTo>
                    <a:pt x="541" y="168"/>
                  </a:lnTo>
                  <a:lnTo>
                    <a:pt x="536" y="161"/>
                  </a:lnTo>
                  <a:lnTo>
                    <a:pt x="532" y="156"/>
                  </a:lnTo>
                  <a:lnTo>
                    <a:pt x="527" y="150"/>
                  </a:lnTo>
                  <a:lnTo>
                    <a:pt x="522" y="145"/>
                  </a:lnTo>
                  <a:lnTo>
                    <a:pt x="517" y="138"/>
                  </a:lnTo>
                  <a:lnTo>
                    <a:pt x="512" y="133"/>
                  </a:lnTo>
                  <a:lnTo>
                    <a:pt x="491" y="115"/>
                  </a:lnTo>
                  <a:lnTo>
                    <a:pt x="469" y="100"/>
                  </a:lnTo>
                  <a:lnTo>
                    <a:pt x="447" y="86"/>
                  </a:lnTo>
                  <a:lnTo>
                    <a:pt x="422" y="75"/>
                  </a:lnTo>
                  <a:lnTo>
                    <a:pt x="399" y="66"/>
                  </a:lnTo>
                  <a:lnTo>
                    <a:pt x="374" y="60"/>
                  </a:lnTo>
                  <a:lnTo>
                    <a:pt x="347" y="56"/>
                  </a:lnTo>
                  <a:lnTo>
                    <a:pt x="322" y="55"/>
                  </a:lnTo>
                  <a:lnTo>
                    <a:pt x="297" y="56"/>
                  </a:lnTo>
                  <a:lnTo>
                    <a:pt x="272" y="60"/>
                  </a:lnTo>
                  <a:lnTo>
                    <a:pt x="247" y="65"/>
                  </a:lnTo>
                  <a:lnTo>
                    <a:pt x="222" y="73"/>
                  </a:lnTo>
                  <a:lnTo>
                    <a:pt x="199" y="85"/>
                  </a:lnTo>
                  <a:lnTo>
                    <a:pt x="177" y="98"/>
                  </a:lnTo>
                  <a:lnTo>
                    <a:pt x="155" y="113"/>
                  </a:lnTo>
                  <a:lnTo>
                    <a:pt x="135" y="133"/>
                  </a:lnTo>
                  <a:lnTo>
                    <a:pt x="119" y="150"/>
                  </a:lnTo>
                  <a:lnTo>
                    <a:pt x="105" y="168"/>
                  </a:lnTo>
                  <a:lnTo>
                    <a:pt x="93" y="186"/>
                  </a:lnTo>
                  <a:lnTo>
                    <a:pt x="83" y="208"/>
                  </a:lnTo>
                  <a:lnTo>
                    <a:pt x="75" y="228"/>
                  </a:lnTo>
                  <a:lnTo>
                    <a:pt x="68" y="250"/>
                  </a:lnTo>
                  <a:lnTo>
                    <a:pt x="63" y="272"/>
                  </a:lnTo>
                  <a:lnTo>
                    <a:pt x="60" y="293"/>
                  </a:lnTo>
                  <a:lnTo>
                    <a:pt x="58" y="315"/>
                  </a:lnTo>
                  <a:lnTo>
                    <a:pt x="60" y="338"/>
                  </a:lnTo>
                  <a:lnTo>
                    <a:pt x="62" y="360"/>
                  </a:lnTo>
                  <a:lnTo>
                    <a:pt x="67" y="382"/>
                  </a:lnTo>
                  <a:lnTo>
                    <a:pt x="75" y="410"/>
                  </a:lnTo>
                  <a:lnTo>
                    <a:pt x="87" y="439"/>
                  </a:lnTo>
                  <a:lnTo>
                    <a:pt x="102" y="465"/>
                  </a:lnTo>
                  <a:lnTo>
                    <a:pt x="110" y="477"/>
                  </a:lnTo>
                  <a:lnTo>
                    <a:pt x="114" y="484"/>
                  </a:lnTo>
                  <a:lnTo>
                    <a:pt x="119" y="489"/>
                  </a:lnTo>
                  <a:lnTo>
                    <a:pt x="124" y="495"/>
                  </a:lnTo>
                  <a:lnTo>
                    <a:pt x="129" y="500"/>
                  </a:lnTo>
                  <a:lnTo>
                    <a:pt x="134" y="505"/>
                  </a:lnTo>
                  <a:lnTo>
                    <a:pt x="139" y="512"/>
                  </a:lnTo>
                  <a:lnTo>
                    <a:pt x="154" y="525"/>
                  </a:lnTo>
                  <a:lnTo>
                    <a:pt x="170" y="537"/>
                  </a:lnTo>
                  <a:lnTo>
                    <a:pt x="185" y="549"/>
                  </a:lnTo>
                  <a:lnTo>
                    <a:pt x="202" y="557"/>
                  </a:lnTo>
                  <a:lnTo>
                    <a:pt x="219" y="567"/>
                  </a:lnTo>
                  <a:lnTo>
                    <a:pt x="237" y="574"/>
                  </a:lnTo>
                  <a:lnTo>
                    <a:pt x="254" y="579"/>
                  </a:lnTo>
                  <a:lnTo>
                    <a:pt x="272" y="584"/>
                  </a:lnTo>
                  <a:lnTo>
                    <a:pt x="230" y="575"/>
                  </a:lnTo>
                  <a:lnTo>
                    <a:pt x="212" y="570"/>
                  </a:lnTo>
                  <a:lnTo>
                    <a:pt x="192" y="564"/>
                  </a:lnTo>
                  <a:lnTo>
                    <a:pt x="174" y="555"/>
                  </a:lnTo>
                  <a:lnTo>
                    <a:pt x="155" y="547"/>
                  </a:lnTo>
                  <a:lnTo>
                    <a:pt x="137" y="535"/>
                  </a:lnTo>
                  <a:lnTo>
                    <a:pt x="120" y="524"/>
                  </a:lnTo>
                  <a:lnTo>
                    <a:pt x="104" y="510"/>
                  </a:lnTo>
                  <a:lnTo>
                    <a:pt x="87" y="495"/>
                  </a:lnTo>
                  <a:lnTo>
                    <a:pt x="82" y="490"/>
                  </a:lnTo>
                  <a:lnTo>
                    <a:pt x="75" y="484"/>
                  </a:lnTo>
                  <a:lnTo>
                    <a:pt x="65" y="472"/>
                  </a:lnTo>
                  <a:lnTo>
                    <a:pt x="55" y="459"/>
                  </a:lnTo>
                  <a:lnTo>
                    <a:pt x="47" y="445"/>
                  </a:lnTo>
                  <a:lnTo>
                    <a:pt x="33" y="424"/>
                  </a:lnTo>
                  <a:lnTo>
                    <a:pt x="23" y="402"/>
                  </a:lnTo>
                  <a:lnTo>
                    <a:pt x="15" y="378"/>
                  </a:lnTo>
                  <a:lnTo>
                    <a:pt x="8" y="355"/>
                  </a:lnTo>
                  <a:lnTo>
                    <a:pt x="3" y="332"/>
                  </a:lnTo>
                  <a:lnTo>
                    <a:pt x="0" y="307"/>
                  </a:lnTo>
                  <a:lnTo>
                    <a:pt x="0" y="283"/>
                  </a:lnTo>
                  <a:lnTo>
                    <a:pt x="2" y="260"/>
                  </a:lnTo>
                  <a:lnTo>
                    <a:pt x="5" y="235"/>
                  </a:lnTo>
                  <a:lnTo>
                    <a:pt x="10" y="212"/>
                  </a:lnTo>
                  <a:lnTo>
                    <a:pt x="17" y="188"/>
                  </a:lnTo>
                  <a:lnTo>
                    <a:pt x="27" y="165"/>
                  </a:lnTo>
                  <a:lnTo>
                    <a:pt x="37" y="143"/>
                  </a:lnTo>
                  <a:lnTo>
                    <a:pt x="50" y="123"/>
                  </a:lnTo>
                  <a:lnTo>
                    <a:pt x="65" y="103"/>
                  </a:lnTo>
                  <a:lnTo>
                    <a:pt x="83" y="83"/>
                  </a:lnTo>
                  <a:lnTo>
                    <a:pt x="104" y="63"/>
                  </a:lnTo>
                  <a:lnTo>
                    <a:pt x="127" y="46"/>
                  </a:lnTo>
                  <a:lnTo>
                    <a:pt x="152" y="31"/>
                  </a:lnTo>
                  <a:lnTo>
                    <a:pt x="177" y="20"/>
                  </a:lnTo>
                  <a:lnTo>
                    <a:pt x="204" y="11"/>
                  </a:lnTo>
                  <a:lnTo>
                    <a:pt x="232" y="5"/>
                  </a:lnTo>
                  <a:lnTo>
                    <a:pt x="259" y="0"/>
                  </a:lnTo>
                  <a:lnTo>
                    <a:pt x="285" y="0"/>
                  </a:lnTo>
                  <a:lnTo>
                    <a:pt x="314" y="1"/>
                  </a:lnTo>
                  <a:lnTo>
                    <a:pt x="342" y="5"/>
                  </a:lnTo>
                  <a:lnTo>
                    <a:pt x="369" y="11"/>
                  </a:lnTo>
                  <a:lnTo>
                    <a:pt x="396" y="21"/>
                  </a:lnTo>
                  <a:lnTo>
                    <a:pt x="421" y="33"/>
                  </a:lnTo>
                  <a:lnTo>
                    <a:pt x="446" y="48"/>
                  </a:lnTo>
                  <a:lnTo>
                    <a:pt x="469" y="65"/>
                  </a:lnTo>
                  <a:lnTo>
                    <a:pt x="492" y="86"/>
                  </a:lnTo>
                  <a:lnTo>
                    <a:pt x="502" y="98"/>
                  </a:lnTo>
                  <a:lnTo>
                    <a:pt x="514" y="110"/>
                  </a:lnTo>
                  <a:lnTo>
                    <a:pt x="524" y="123"/>
                  </a:lnTo>
                  <a:lnTo>
                    <a:pt x="532" y="135"/>
                  </a:lnTo>
                  <a:close/>
                  <a:moveTo>
                    <a:pt x="572" y="227"/>
                  </a:moveTo>
                  <a:lnTo>
                    <a:pt x="572" y="227"/>
                  </a:lnTo>
                  <a:lnTo>
                    <a:pt x="576" y="233"/>
                  </a:lnTo>
                  <a:lnTo>
                    <a:pt x="572" y="227"/>
                  </a:lnTo>
                  <a:close/>
                </a:path>
              </a:pathLst>
            </a:custGeom>
            <a:solidFill>
              <a:srgbClr val="7159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01" name="Google Shape;1601;p29"/>
            <p:cNvSpPr/>
            <p:nvPr/>
          </p:nvSpPr>
          <p:spPr>
            <a:xfrm>
              <a:off x="1329344" y="1518896"/>
              <a:ext cx="834779" cy="845919"/>
            </a:xfrm>
            <a:prstGeom prst="donut">
              <a:avLst>
                <a:gd fmla="val 11374" name="adj"/>
              </a:avLst>
            </a:prstGeom>
            <a:solidFill>
              <a:srgbClr val="9482C5"/>
            </a:solidFill>
            <a:ln>
              <a:noFill/>
            </a:ln>
            <a:effectLst>
              <a:outerShdw blurRad="76200" kx="1200000" rotWithShape="0" algn="br"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02" name="Google Shape;1602;p29"/>
            <p:cNvSpPr/>
            <p:nvPr/>
          </p:nvSpPr>
          <p:spPr>
            <a:xfrm>
              <a:off x="1835345" y="2346647"/>
              <a:ext cx="826982" cy="848418"/>
            </a:xfrm>
            <a:custGeom>
              <a:rect b="b" l="l" r="r" t="t"/>
              <a:pathLst>
                <a:path extrusionOk="0" h="744" w="729">
                  <a:moveTo>
                    <a:pt x="362" y="0"/>
                  </a:moveTo>
                  <a:lnTo>
                    <a:pt x="386" y="2"/>
                  </a:lnTo>
                  <a:lnTo>
                    <a:pt x="416" y="5"/>
                  </a:lnTo>
                  <a:lnTo>
                    <a:pt x="444" y="10"/>
                  </a:lnTo>
                  <a:lnTo>
                    <a:pt x="472" y="18"/>
                  </a:lnTo>
                  <a:lnTo>
                    <a:pt x="499" y="28"/>
                  </a:lnTo>
                  <a:lnTo>
                    <a:pt x="526" y="40"/>
                  </a:lnTo>
                  <a:lnTo>
                    <a:pt x="551" y="55"/>
                  </a:lnTo>
                  <a:lnTo>
                    <a:pt x="576" y="70"/>
                  </a:lnTo>
                  <a:lnTo>
                    <a:pt x="599" y="88"/>
                  </a:lnTo>
                  <a:lnTo>
                    <a:pt x="621" y="108"/>
                  </a:lnTo>
                  <a:lnTo>
                    <a:pt x="641" y="130"/>
                  </a:lnTo>
                  <a:lnTo>
                    <a:pt x="659" y="153"/>
                  </a:lnTo>
                  <a:lnTo>
                    <a:pt x="674" y="179"/>
                  </a:lnTo>
                  <a:lnTo>
                    <a:pt x="689" y="205"/>
                  </a:lnTo>
                  <a:lnTo>
                    <a:pt x="703" y="232"/>
                  </a:lnTo>
                  <a:lnTo>
                    <a:pt x="713" y="262"/>
                  </a:lnTo>
                  <a:lnTo>
                    <a:pt x="719" y="292"/>
                  </a:lnTo>
                  <a:lnTo>
                    <a:pt x="726" y="329"/>
                  </a:lnTo>
                  <a:lnTo>
                    <a:pt x="729" y="367"/>
                  </a:lnTo>
                  <a:lnTo>
                    <a:pt x="728" y="404"/>
                  </a:lnTo>
                  <a:lnTo>
                    <a:pt x="723" y="439"/>
                  </a:lnTo>
                  <a:lnTo>
                    <a:pt x="716" y="467"/>
                  </a:lnTo>
                  <a:lnTo>
                    <a:pt x="709" y="496"/>
                  </a:lnTo>
                  <a:lnTo>
                    <a:pt x="698" y="521"/>
                  </a:lnTo>
                  <a:lnTo>
                    <a:pt x="686" y="547"/>
                  </a:lnTo>
                  <a:lnTo>
                    <a:pt x="673" y="573"/>
                  </a:lnTo>
                  <a:lnTo>
                    <a:pt x="656" y="596"/>
                  </a:lnTo>
                  <a:lnTo>
                    <a:pt x="639" y="618"/>
                  </a:lnTo>
                  <a:lnTo>
                    <a:pt x="619" y="638"/>
                  </a:lnTo>
                  <a:lnTo>
                    <a:pt x="598" y="658"/>
                  </a:lnTo>
                  <a:lnTo>
                    <a:pt x="576" y="676"/>
                  </a:lnTo>
                  <a:lnTo>
                    <a:pt x="553" y="691"/>
                  </a:lnTo>
                  <a:lnTo>
                    <a:pt x="528" y="706"/>
                  </a:lnTo>
                  <a:lnTo>
                    <a:pt x="501" y="718"/>
                  </a:lnTo>
                  <a:lnTo>
                    <a:pt x="472" y="728"/>
                  </a:lnTo>
                  <a:lnTo>
                    <a:pt x="444" y="734"/>
                  </a:lnTo>
                  <a:lnTo>
                    <a:pt x="434" y="738"/>
                  </a:lnTo>
                  <a:lnTo>
                    <a:pt x="424" y="739"/>
                  </a:lnTo>
                  <a:lnTo>
                    <a:pt x="414" y="741"/>
                  </a:lnTo>
                  <a:lnTo>
                    <a:pt x="404" y="743"/>
                  </a:lnTo>
                  <a:lnTo>
                    <a:pt x="384" y="744"/>
                  </a:lnTo>
                  <a:lnTo>
                    <a:pt x="374" y="744"/>
                  </a:lnTo>
                  <a:lnTo>
                    <a:pt x="364" y="744"/>
                  </a:lnTo>
                  <a:lnTo>
                    <a:pt x="332" y="743"/>
                  </a:lnTo>
                  <a:lnTo>
                    <a:pt x="302" y="739"/>
                  </a:lnTo>
                  <a:lnTo>
                    <a:pt x="272" y="733"/>
                  </a:lnTo>
                  <a:lnTo>
                    <a:pt x="242" y="723"/>
                  </a:lnTo>
                  <a:lnTo>
                    <a:pt x="215" y="711"/>
                  </a:lnTo>
                  <a:lnTo>
                    <a:pt x="189" y="698"/>
                  </a:lnTo>
                  <a:lnTo>
                    <a:pt x="162" y="683"/>
                  </a:lnTo>
                  <a:lnTo>
                    <a:pt x="139" y="664"/>
                  </a:lnTo>
                  <a:lnTo>
                    <a:pt x="115" y="644"/>
                  </a:lnTo>
                  <a:lnTo>
                    <a:pt x="94" y="621"/>
                  </a:lnTo>
                  <a:lnTo>
                    <a:pt x="74" y="598"/>
                  </a:lnTo>
                  <a:lnTo>
                    <a:pt x="57" y="573"/>
                  </a:lnTo>
                  <a:lnTo>
                    <a:pt x="40" y="544"/>
                  </a:lnTo>
                  <a:lnTo>
                    <a:pt x="27" y="516"/>
                  </a:lnTo>
                  <a:lnTo>
                    <a:pt x="17" y="486"/>
                  </a:lnTo>
                  <a:lnTo>
                    <a:pt x="9" y="454"/>
                  </a:lnTo>
                  <a:lnTo>
                    <a:pt x="4" y="432"/>
                  </a:lnTo>
                  <a:lnTo>
                    <a:pt x="2" y="411"/>
                  </a:lnTo>
                  <a:lnTo>
                    <a:pt x="0" y="389"/>
                  </a:lnTo>
                  <a:lnTo>
                    <a:pt x="0" y="367"/>
                  </a:lnTo>
                  <a:lnTo>
                    <a:pt x="0" y="345"/>
                  </a:lnTo>
                  <a:lnTo>
                    <a:pt x="2" y="324"/>
                  </a:lnTo>
                  <a:lnTo>
                    <a:pt x="5" y="304"/>
                  </a:lnTo>
                  <a:lnTo>
                    <a:pt x="10" y="282"/>
                  </a:lnTo>
                  <a:lnTo>
                    <a:pt x="15" y="259"/>
                  </a:lnTo>
                  <a:lnTo>
                    <a:pt x="12" y="279"/>
                  </a:lnTo>
                  <a:lnTo>
                    <a:pt x="9" y="297"/>
                  </a:lnTo>
                  <a:lnTo>
                    <a:pt x="7" y="317"/>
                  </a:lnTo>
                  <a:lnTo>
                    <a:pt x="5" y="335"/>
                  </a:lnTo>
                  <a:lnTo>
                    <a:pt x="7" y="376"/>
                  </a:lnTo>
                  <a:lnTo>
                    <a:pt x="10" y="396"/>
                  </a:lnTo>
                  <a:lnTo>
                    <a:pt x="14" y="416"/>
                  </a:lnTo>
                  <a:lnTo>
                    <a:pt x="22" y="446"/>
                  </a:lnTo>
                  <a:lnTo>
                    <a:pt x="32" y="474"/>
                  </a:lnTo>
                  <a:lnTo>
                    <a:pt x="45" y="501"/>
                  </a:lnTo>
                  <a:lnTo>
                    <a:pt x="59" y="526"/>
                  </a:lnTo>
                  <a:lnTo>
                    <a:pt x="75" y="549"/>
                  </a:lnTo>
                  <a:lnTo>
                    <a:pt x="94" y="571"/>
                  </a:lnTo>
                  <a:lnTo>
                    <a:pt x="112" y="591"/>
                  </a:lnTo>
                  <a:lnTo>
                    <a:pt x="134" y="609"/>
                  </a:lnTo>
                  <a:lnTo>
                    <a:pt x="155" y="626"/>
                  </a:lnTo>
                  <a:lnTo>
                    <a:pt x="180" y="641"/>
                  </a:lnTo>
                  <a:lnTo>
                    <a:pt x="204" y="654"/>
                  </a:lnTo>
                  <a:lnTo>
                    <a:pt x="230" y="664"/>
                  </a:lnTo>
                  <a:lnTo>
                    <a:pt x="257" y="673"/>
                  </a:lnTo>
                  <a:lnTo>
                    <a:pt x="284" y="678"/>
                  </a:lnTo>
                  <a:lnTo>
                    <a:pt x="312" y="683"/>
                  </a:lnTo>
                  <a:lnTo>
                    <a:pt x="342" y="683"/>
                  </a:lnTo>
                  <a:lnTo>
                    <a:pt x="351" y="683"/>
                  </a:lnTo>
                  <a:lnTo>
                    <a:pt x="377" y="681"/>
                  </a:lnTo>
                  <a:lnTo>
                    <a:pt x="387" y="681"/>
                  </a:lnTo>
                  <a:lnTo>
                    <a:pt x="414" y="676"/>
                  </a:lnTo>
                  <a:lnTo>
                    <a:pt x="441" y="668"/>
                  </a:lnTo>
                  <a:lnTo>
                    <a:pt x="467" y="658"/>
                  </a:lnTo>
                  <a:lnTo>
                    <a:pt x="491" y="648"/>
                  </a:lnTo>
                  <a:lnTo>
                    <a:pt x="514" y="634"/>
                  </a:lnTo>
                  <a:lnTo>
                    <a:pt x="536" y="619"/>
                  </a:lnTo>
                  <a:lnTo>
                    <a:pt x="556" y="604"/>
                  </a:lnTo>
                  <a:lnTo>
                    <a:pt x="576" y="586"/>
                  </a:lnTo>
                  <a:lnTo>
                    <a:pt x="594" y="568"/>
                  </a:lnTo>
                  <a:lnTo>
                    <a:pt x="611" y="546"/>
                  </a:lnTo>
                  <a:lnTo>
                    <a:pt x="624" y="524"/>
                  </a:lnTo>
                  <a:lnTo>
                    <a:pt x="641" y="496"/>
                  </a:lnTo>
                  <a:lnTo>
                    <a:pt x="654" y="466"/>
                  </a:lnTo>
                  <a:lnTo>
                    <a:pt x="664" y="436"/>
                  </a:lnTo>
                  <a:lnTo>
                    <a:pt x="671" y="402"/>
                  </a:lnTo>
                  <a:lnTo>
                    <a:pt x="676" y="369"/>
                  </a:lnTo>
                  <a:lnTo>
                    <a:pt x="678" y="335"/>
                  </a:lnTo>
                  <a:lnTo>
                    <a:pt x="674" y="302"/>
                  </a:lnTo>
                  <a:lnTo>
                    <a:pt x="669" y="267"/>
                  </a:lnTo>
                  <a:lnTo>
                    <a:pt x="663" y="239"/>
                  </a:lnTo>
                  <a:lnTo>
                    <a:pt x="653" y="212"/>
                  </a:lnTo>
                  <a:lnTo>
                    <a:pt x="641" y="187"/>
                  </a:lnTo>
                  <a:lnTo>
                    <a:pt x="628" y="162"/>
                  </a:lnTo>
                  <a:lnTo>
                    <a:pt x="613" y="140"/>
                  </a:lnTo>
                  <a:lnTo>
                    <a:pt x="596" y="118"/>
                  </a:lnTo>
                  <a:lnTo>
                    <a:pt x="578" y="98"/>
                  </a:lnTo>
                  <a:lnTo>
                    <a:pt x="558" y="80"/>
                  </a:lnTo>
                  <a:lnTo>
                    <a:pt x="536" y="63"/>
                  </a:lnTo>
                  <a:lnTo>
                    <a:pt x="514" y="48"/>
                  </a:lnTo>
                  <a:lnTo>
                    <a:pt x="491" y="35"/>
                  </a:lnTo>
                  <a:lnTo>
                    <a:pt x="466" y="25"/>
                  </a:lnTo>
                  <a:lnTo>
                    <a:pt x="441" y="15"/>
                  </a:lnTo>
                  <a:lnTo>
                    <a:pt x="416" y="8"/>
                  </a:lnTo>
                  <a:lnTo>
                    <a:pt x="389" y="3"/>
                  </a:lnTo>
                  <a:lnTo>
                    <a:pt x="362" y="0"/>
                  </a:lnTo>
                  <a:close/>
                </a:path>
              </a:pathLst>
            </a:custGeom>
            <a:solidFill>
              <a:srgbClr val="3D007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03" name="Google Shape;1603;p29"/>
            <p:cNvSpPr/>
            <p:nvPr/>
          </p:nvSpPr>
          <p:spPr>
            <a:xfrm>
              <a:off x="1757954" y="2267816"/>
              <a:ext cx="982885" cy="1006079"/>
            </a:xfrm>
            <a:prstGeom prst="donut">
              <a:avLst>
                <a:gd fmla="val 8767" name="adj"/>
              </a:avLst>
            </a:prstGeom>
            <a:solidFill>
              <a:srgbClr val="4D2F9E"/>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pic>
          <p:nvPicPr>
            <p:cNvPr id="1604" name="Google Shape;1604;p29"/>
            <p:cNvPicPr preferRelativeResize="0"/>
            <p:nvPr/>
          </p:nvPicPr>
          <p:blipFill rotWithShape="1">
            <a:blip r:embed="rId5">
              <a:alphaModFix/>
            </a:blip>
            <a:srcRect b="0" l="0" r="0" t="0"/>
            <a:stretch/>
          </p:blipFill>
          <p:spPr>
            <a:xfrm>
              <a:off x="1559430" y="1800869"/>
              <a:ext cx="432219" cy="295447"/>
            </a:xfrm>
            <a:prstGeom prst="rect">
              <a:avLst/>
            </a:prstGeom>
            <a:noFill/>
            <a:ln>
              <a:noFill/>
            </a:ln>
          </p:spPr>
        </p:pic>
        <p:pic>
          <p:nvPicPr>
            <p:cNvPr id="1605" name="Google Shape;1605;p29"/>
            <p:cNvPicPr preferRelativeResize="0"/>
            <p:nvPr/>
          </p:nvPicPr>
          <p:blipFill rotWithShape="1">
            <a:blip r:embed="rId6">
              <a:alphaModFix/>
            </a:blip>
            <a:srcRect b="0" l="0" r="0" t="0"/>
            <a:stretch/>
          </p:blipFill>
          <p:spPr>
            <a:xfrm>
              <a:off x="2442506" y="1595440"/>
              <a:ext cx="381030" cy="305385"/>
            </a:xfrm>
            <a:prstGeom prst="rect">
              <a:avLst/>
            </a:prstGeom>
            <a:noFill/>
            <a:ln>
              <a:noFill/>
            </a:ln>
          </p:spPr>
        </p:pic>
        <p:pic>
          <p:nvPicPr>
            <p:cNvPr id="1606" name="Google Shape;1606;p29"/>
            <p:cNvPicPr preferRelativeResize="0"/>
            <p:nvPr/>
          </p:nvPicPr>
          <p:blipFill rotWithShape="1">
            <a:blip r:embed="rId7">
              <a:alphaModFix/>
            </a:blip>
            <a:srcRect b="0" l="0" r="0" t="0"/>
            <a:stretch/>
          </p:blipFill>
          <p:spPr>
            <a:xfrm>
              <a:off x="2959459" y="3026765"/>
              <a:ext cx="336951" cy="198928"/>
            </a:xfrm>
            <a:prstGeom prst="rect">
              <a:avLst/>
            </a:prstGeom>
            <a:noFill/>
            <a:ln>
              <a:noFill/>
            </a:ln>
          </p:spPr>
        </p:pic>
        <p:pic>
          <p:nvPicPr>
            <p:cNvPr id="1607" name="Google Shape;1607;p29"/>
            <p:cNvPicPr preferRelativeResize="0"/>
            <p:nvPr/>
          </p:nvPicPr>
          <p:blipFill rotWithShape="1">
            <a:blip r:embed="rId8">
              <a:alphaModFix/>
            </a:blip>
            <a:srcRect b="0" l="0" r="0" t="0"/>
            <a:stretch/>
          </p:blipFill>
          <p:spPr>
            <a:xfrm>
              <a:off x="1963639" y="2588691"/>
              <a:ext cx="506439" cy="374504"/>
            </a:xfrm>
            <a:prstGeom prst="rect">
              <a:avLst/>
            </a:prstGeom>
            <a:noFill/>
            <a:ln>
              <a:noFill/>
            </a:ln>
          </p:spPr>
        </p:pic>
        <p:grpSp>
          <p:nvGrpSpPr>
            <p:cNvPr id="1608" name="Google Shape;1608;p29"/>
            <p:cNvGrpSpPr/>
            <p:nvPr/>
          </p:nvGrpSpPr>
          <p:grpSpPr>
            <a:xfrm>
              <a:off x="1092847" y="2572953"/>
              <a:ext cx="429043" cy="273772"/>
              <a:chOff x="2337" y="1276"/>
              <a:chExt cx="1087" cy="690"/>
            </a:xfrm>
          </p:grpSpPr>
          <p:sp>
            <p:nvSpPr>
              <p:cNvPr id="1609" name="Google Shape;1609;p29"/>
              <p:cNvSpPr/>
              <p:nvPr/>
            </p:nvSpPr>
            <p:spPr>
              <a:xfrm>
                <a:off x="3105" y="1756"/>
                <a:ext cx="220" cy="210"/>
              </a:xfrm>
              <a:custGeom>
                <a:rect b="b" l="l" r="r" t="t"/>
                <a:pathLst>
                  <a:path extrusionOk="0" h="921" w="965">
                    <a:moveTo>
                      <a:pt x="400" y="15"/>
                    </a:moveTo>
                    <a:cubicBezTo>
                      <a:pt x="187" y="39"/>
                      <a:pt x="0" y="233"/>
                      <a:pt x="25" y="490"/>
                    </a:cubicBezTo>
                    <a:cubicBezTo>
                      <a:pt x="49" y="726"/>
                      <a:pt x="229" y="921"/>
                      <a:pt x="481" y="893"/>
                    </a:cubicBezTo>
                    <a:cubicBezTo>
                      <a:pt x="856" y="851"/>
                      <a:pt x="965" y="344"/>
                      <a:pt x="710" y="123"/>
                    </a:cubicBezTo>
                    <a:cubicBezTo>
                      <a:pt x="634" y="57"/>
                      <a:pt x="537" y="0"/>
                      <a:pt x="400" y="15"/>
                    </a:cubicBezTo>
                    <a:close/>
                    <a:moveTo>
                      <a:pt x="397" y="239"/>
                    </a:moveTo>
                    <a:cubicBezTo>
                      <a:pt x="109" y="321"/>
                      <a:pt x="229" y="731"/>
                      <a:pt x="486" y="669"/>
                    </a:cubicBezTo>
                    <a:cubicBezTo>
                      <a:pt x="579" y="646"/>
                      <a:pt x="668" y="537"/>
                      <a:pt x="639" y="403"/>
                    </a:cubicBezTo>
                    <a:cubicBezTo>
                      <a:pt x="617" y="303"/>
                      <a:pt x="514" y="206"/>
                      <a:pt x="397" y="239"/>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10" name="Google Shape;1610;p29"/>
              <p:cNvSpPr/>
              <p:nvPr/>
            </p:nvSpPr>
            <p:spPr>
              <a:xfrm>
                <a:off x="2532" y="1754"/>
                <a:ext cx="195" cy="210"/>
              </a:xfrm>
              <a:custGeom>
                <a:rect b="b" l="l" r="r" t="t"/>
                <a:pathLst>
                  <a:path extrusionOk="0" h="920" w="857">
                    <a:moveTo>
                      <a:pt x="405" y="20"/>
                    </a:moveTo>
                    <a:cubicBezTo>
                      <a:pt x="183" y="40"/>
                      <a:pt x="0" y="225"/>
                      <a:pt x="14" y="485"/>
                    </a:cubicBezTo>
                    <a:cubicBezTo>
                      <a:pt x="27" y="720"/>
                      <a:pt x="213" y="920"/>
                      <a:pt x="450" y="902"/>
                    </a:cubicBezTo>
                    <a:cubicBezTo>
                      <a:pt x="669" y="885"/>
                      <a:pt x="857" y="689"/>
                      <a:pt x="838" y="434"/>
                    </a:cubicBezTo>
                    <a:cubicBezTo>
                      <a:pt x="821" y="204"/>
                      <a:pt x="639" y="0"/>
                      <a:pt x="405" y="20"/>
                    </a:cubicBezTo>
                    <a:close/>
                    <a:moveTo>
                      <a:pt x="388" y="244"/>
                    </a:moveTo>
                    <a:cubicBezTo>
                      <a:pt x="108" y="311"/>
                      <a:pt x="206" y="737"/>
                      <a:pt x="471" y="677"/>
                    </a:cubicBezTo>
                    <a:cubicBezTo>
                      <a:pt x="570" y="654"/>
                      <a:pt x="654" y="546"/>
                      <a:pt x="628" y="412"/>
                    </a:cubicBezTo>
                    <a:cubicBezTo>
                      <a:pt x="608" y="311"/>
                      <a:pt x="507" y="216"/>
                      <a:pt x="388" y="244"/>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11" name="Google Shape;1611;p29"/>
              <p:cNvSpPr/>
              <p:nvPr/>
            </p:nvSpPr>
            <p:spPr>
              <a:xfrm>
                <a:off x="2337" y="1276"/>
                <a:ext cx="1087" cy="570"/>
              </a:xfrm>
              <a:custGeom>
                <a:rect b="b" l="l" r="r" t="t"/>
                <a:pathLst>
                  <a:path extrusionOk="0" h="2491" w="4776">
                    <a:moveTo>
                      <a:pt x="4771" y="1451"/>
                    </a:moveTo>
                    <a:cubicBezTo>
                      <a:pt x="4721" y="1361"/>
                      <a:pt x="4776" y="1394"/>
                      <a:pt x="4645" y="1254"/>
                    </a:cubicBezTo>
                    <a:lnTo>
                      <a:pt x="4030" y="606"/>
                    </a:lnTo>
                    <a:cubicBezTo>
                      <a:pt x="3984" y="558"/>
                      <a:pt x="3924" y="485"/>
                      <a:pt x="3875" y="449"/>
                    </a:cubicBezTo>
                    <a:cubicBezTo>
                      <a:pt x="3724" y="337"/>
                      <a:pt x="3449" y="427"/>
                      <a:pt x="3322" y="386"/>
                    </a:cubicBezTo>
                    <a:cubicBezTo>
                      <a:pt x="3321" y="230"/>
                      <a:pt x="3333" y="115"/>
                      <a:pt x="3223" y="51"/>
                    </a:cubicBezTo>
                    <a:cubicBezTo>
                      <a:pt x="3136" y="0"/>
                      <a:pt x="2965" y="20"/>
                      <a:pt x="2850" y="20"/>
                    </a:cubicBezTo>
                    <a:cubicBezTo>
                      <a:pt x="2630" y="20"/>
                      <a:pt x="278" y="11"/>
                      <a:pt x="197" y="23"/>
                    </a:cubicBezTo>
                    <a:cubicBezTo>
                      <a:pt x="0" y="52"/>
                      <a:pt x="5" y="216"/>
                      <a:pt x="5" y="269"/>
                    </a:cubicBezTo>
                    <a:lnTo>
                      <a:pt x="5" y="1660"/>
                    </a:lnTo>
                    <a:lnTo>
                      <a:pt x="4771" y="1661"/>
                    </a:lnTo>
                    <a:lnTo>
                      <a:pt x="4771" y="1451"/>
                    </a:lnTo>
                    <a:close/>
                    <a:moveTo>
                      <a:pt x="3557" y="694"/>
                    </a:moveTo>
                    <a:lnTo>
                      <a:pt x="3557" y="1270"/>
                    </a:lnTo>
                    <a:cubicBezTo>
                      <a:pt x="3557" y="1329"/>
                      <a:pt x="3568" y="1334"/>
                      <a:pt x="3621" y="1334"/>
                    </a:cubicBezTo>
                    <a:cubicBezTo>
                      <a:pt x="3808" y="1334"/>
                      <a:pt x="4213" y="1343"/>
                      <a:pt x="4377" y="1326"/>
                    </a:cubicBezTo>
                    <a:cubicBezTo>
                      <a:pt x="4387" y="1258"/>
                      <a:pt x="4282" y="1188"/>
                      <a:pt x="4208" y="1110"/>
                    </a:cubicBezTo>
                    <a:cubicBezTo>
                      <a:pt x="4137" y="1035"/>
                      <a:pt x="4084" y="982"/>
                      <a:pt x="4014" y="910"/>
                    </a:cubicBezTo>
                    <a:lnTo>
                      <a:pt x="3770" y="662"/>
                    </a:lnTo>
                    <a:cubicBezTo>
                      <a:pt x="3746" y="639"/>
                      <a:pt x="3744" y="638"/>
                      <a:pt x="3701" y="638"/>
                    </a:cubicBezTo>
                    <a:cubicBezTo>
                      <a:pt x="3630" y="637"/>
                      <a:pt x="3557" y="614"/>
                      <a:pt x="3557" y="694"/>
                    </a:cubicBezTo>
                    <a:close/>
                    <a:moveTo>
                      <a:pt x="4771" y="2297"/>
                    </a:moveTo>
                    <a:lnTo>
                      <a:pt x="4771" y="1782"/>
                    </a:lnTo>
                    <a:lnTo>
                      <a:pt x="23" y="1782"/>
                    </a:lnTo>
                    <a:cubicBezTo>
                      <a:pt x="14" y="1891"/>
                      <a:pt x="9" y="2270"/>
                      <a:pt x="42" y="2345"/>
                    </a:cubicBezTo>
                    <a:cubicBezTo>
                      <a:pt x="69" y="2406"/>
                      <a:pt x="126" y="2458"/>
                      <a:pt x="207" y="2466"/>
                    </a:cubicBezTo>
                    <a:cubicBezTo>
                      <a:pt x="264" y="2471"/>
                      <a:pt x="702" y="2476"/>
                      <a:pt x="743" y="2461"/>
                    </a:cubicBezTo>
                    <a:cubicBezTo>
                      <a:pt x="769" y="2401"/>
                      <a:pt x="771" y="2336"/>
                      <a:pt x="808" y="2267"/>
                    </a:cubicBezTo>
                    <a:cubicBezTo>
                      <a:pt x="980" y="1942"/>
                      <a:pt x="1396" y="1866"/>
                      <a:pt x="1653" y="2118"/>
                    </a:cubicBezTo>
                    <a:cubicBezTo>
                      <a:pt x="1767" y="2229"/>
                      <a:pt x="1782" y="2293"/>
                      <a:pt x="1833" y="2467"/>
                    </a:cubicBezTo>
                    <a:lnTo>
                      <a:pt x="3271" y="2467"/>
                    </a:lnTo>
                    <a:cubicBezTo>
                      <a:pt x="3307" y="2325"/>
                      <a:pt x="3336" y="2222"/>
                      <a:pt x="3446" y="2118"/>
                    </a:cubicBezTo>
                    <a:cubicBezTo>
                      <a:pt x="3530" y="2040"/>
                      <a:pt x="3653" y="1970"/>
                      <a:pt x="3811" y="1969"/>
                    </a:cubicBezTo>
                    <a:cubicBezTo>
                      <a:pt x="4020" y="1967"/>
                      <a:pt x="4200" y="2089"/>
                      <a:pt x="4293" y="2266"/>
                    </a:cubicBezTo>
                    <a:cubicBezTo>
                      <a:pt x="4331" y="2339"/>
                      <a:pt x="4337" y="2384"/>
                      <a:pt x="4359" y="2466"/>
                    </a:cubicBezTo>
                    <a:cubicBezTo>
                      <a:pt x="4570" y="2477"/>
                      <a:pt x="4712" y="2491"/>
                      <a:pt x="4771" y="2297"/>
                    </a:cubicBez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612" name="Google Shape;1612;p29"/>
            <p:cNvGrpSpPr/>
            <p:nvPr/>
          </p:nvGrpSpPr>
          <p:grpSpPr>
            <a:xfrm>
              <a:off x="2731863" y="2047877"/>
              <a:ext cx="744762" cy="751192"/>
              <a:chOff x="2731863" y="2047877"/>
              <a:chExt cx="664233" cy="669968"/>
            </a:xfrm>
          </p:grpSpPr>
          <p:sp>
            <p:nvSpPr>
              <p:cNvPr id="1613" name="Google Shape;1613;p29"/>
              <p:cNvSpPr/>
              <p:nvPr/>
            </p:nvSpPr>
            <p:spPr>
              <a:xfrm>
                <a:off x="2878848" y="2115550"/>
                <a:ext cx="449929" cy="534621"/>
              </a:xfrm>
              <a:custGeom>
                <a:rect b="b" l="l" r="r" t="t"/>
                <a:pathLst>
                  <a:path extrusionOk="0" h="474" w="401">
                    <a:moveTo>
                      <a:pt x="321" y="57"/>
                    </a:moveTo>
                    <a:lnTo>
                      <a:pt x="324" y="60"/>
                    </a:lnTo>
                    <a:lnTo>
                      <a:pt x="344" y="80"/>
                    </a:lnTo>
                    <a:lnTo>
                      <a:pt x="361" y="100"/>
                    </a:lnTo>
                    <a:lnTo>
                      <a:pt x="374" y="122"/>
                    </a:lnTo>
                    <a:lnTo>
                      <a:pt x="384" y="145"/>
                    </a:lnTo>
                    <a:lnTo>
                      <a:pt x="393" y="171"/>
                    </a:lnTo>
                    <a:lnTo>
                      <a:pt x="398" y="196"/>
                    </a:lnTo>
                    <a:lnTo>
                      <a:pt x="401" y="216"/>
                    </a:lnTo>
                    <a:lnTo>
                      <a:pt x="401" y="236"/>
                    </a:lnTo>
                    <a:lnTo>
                      <a:pt x="401" y="256"/>
                    </a:lnTo>
                    <a:lnTo>
                      <a:pt x="398" y="276"/>
                    </a:lnTo>
                    <a:lnTo>
                      <a:pt x="393" y="294"/>
                    </a:lnTo>
                    <a:lnTo>
                      <a:pt x="386" y="314"/>
                    </a:lnTo>
                    <a:lnTo>
                      <a:pt x="379" y="334"/>
                    </a:lnTo>
                    <a:lnTo>
                      <a:pt x="369" y="352"/>
                    </a:lnTo>
                    <a:lnTo>
                      <a:pt x="356" y="373"/>
                    </a:lnTo>
                    <a:lnTo>
                      <a:pt x="341" y="393"/>
                    </a:lnTo>
                    <a:lnTo>
                      <a:pt x="324" y="409"/>
                    </a:lnTo>
                    <a:lnTo>
                      <a:pt x="307" y="424"/>
                    </a:lnTo>
                    <a:lnTo>
                      <a:pt x="287" y="438"/>
                    </a:lnTo>
                    <a:lnTo>
                      <a:pt x="269" y="449"/>
                    </a:lnTo>
                    <a:lnTo>
                      <a:pt x="247" y="458"/>
                    </a:lnTo>
                    <a:lnTo>
                      <a:pt x="226" y="466"/>
                    </a:lnTo>
                    <a:lnTo>
                      <a:pt x="204" y="471"/>
                    </a:lnTo>
                    <a:lnTo>
                      <a:pt x="181" y="474"/>
                    </a:lnTo>
                    <a:lnTo>
                      <a:pt x="159" y="474"/>
                    </a:lnTo>
                    <a:lnTo>
                      <a:pt x="136" y="474"/>
                    </a:lnTo>
                    <a:lnTo>
                      <a:pt x="112" y="469"/>
                    </a:lnTo>
                    <a:lnTo>
                      <a:pt x="90" y="464"/>
                    </a:lnTo>
                    <a:lnTo>
                      <a:pt x="67" y="454"/>
                    </a:lnTo>
                    <a:lnTo>
                      <a:pt x="45" y="446"/>
                    </a:lnTo>
                    <a:lnTo>
                      <a:pt x="0" y="413"/>
                    </a:lnTo>
                    <a:lnTo>
                      <a:pt x="20" y="423"/>
                    </a:lnTo>
                    <a:lnTo>
                      <a:pt x="40" y="429"/>
                    </a:lnTo>
                    <a:lnTo>
                      <a:pt x="60" y="434"/>
                    </a:lnTo>
                    <a:lnTo>
                      <a:pt x="82" y="438"/>
                    </a:lnTo>
                    <a:lnTo>
                      <a:pt x="102" y="439"/>
                    </a:lnTo>
                    <a:lnTo>
                      <a:pt x="124" y="438"/>
                    </a:lnTo>
                    <a:lnTo>
                      <a:pt x="144" y="436"/>
                    </a:lnTo>
                    <a:lnTo>
                      <a:pt x="166" y="431"/>
                    </a:lnTo>
                    <a:lnTo>
                      <a:pt x="184" y="424"/>
                    </a:lnTo>
                    <a:lnTo>
                      <a:pt x="204" y="416"/>
                    </a:lnTo>
                    <a:lnTo>
                      <a:pt x="222" y="406"/>
                    </a:lnTo>
                    <a:lnTo>
                      <a:pt x="239" y="393"/>
                    </a:lnTo>
                    <a:lnTo>
                      <a:pt x="256" y="379"/>
                    </a:lnTo>
                    <a:lnTo>
                      <a:pt x="271" y="362"/>
                    </a:lnTo>
                    <a:lnTo>
                      <a:pt x="284" y="346"/>
                    </a:lnTo>
                    <a:lnTo>
                      <a:pt x="297" y="327"/>
                    </a:lnTo>
                    <a:lnTo>
                      <a:pt x="309" y="304"/>
                    </a:lnTo>
                    <a:lnTo>
                      <a:pt x="317" y="281"/>
                    </a:lnTo>
                    <a:lnTo>
                      <a:pt x="324" y="256"/>
                    </a:lnTo>
                    <a:lnTo>
                      <a:pt x="326" y="232"/>
                    </a:lnTo>
                    <a:lnTo>
                      <a:pt x="326" y="207"/>
                    </a:lnTo>
                    <a:lnTo>
                      <a:pt x="324" y="184"/>
                    </a:lnTo>
                    <a:lnTo>
                      <a:pt x="319" y="160"/>
                    </a:lnTo>
                    <a:lnTo>
                      <a:pt x="311" y="137"/>
                    </a:lnTo>
                    <a:lnTo>
                      <a:pt x="301" y="115"/>
                    </a:lnTo>
                    <a:lnTo>
                      <a:pt x="289" y="95"/>
                    </a:lnTo>
                    <a:lnTo>
                      <a:pt x="274" y="75"/>
                    </a:lnTo>
                    <a:lnTo>
                      <a:pt x="256" y="59"/>
                    </a:lnTo>
                    <a:lnTo>
                      <a:pt x="247" y="50"/>
                    </a:lnTo>
                    <a:lnTo>
                      <a:pt x="237" y="44"/>
                    </a:lnTo>
                    <a:lnTo>
                      <a:pt x="229" y="37"/>
                    </a:lnTo>
                    <a:lnTo>
                      <a:pt x="217" y="30"/>
                    </a:lnTo>
                    <a:lnTo>
                      <a:pt x="204" y="24"/>
                    </a:lnTo>
                    <a:lnTo>
                      <a:pt x="191" y="17"/>
                    </a:lnTo>
                    <a:lnTo>
                      <a:pt x="176" y="14"/>
                    </a:lnTo>
                    <a:lnTo>
                      <a:pt x="162" y="9"/>
                    </a:lnTo>
                    <a:lnTo>
                      <a:pt x="147" y="5"/>
                    </a:lnTo>
                    <a:lnTo>
                      <a:pt x="132" y="4"/>
                    </a:lnTo>
                    <a:lnTo>
                      <a:pt x="117" y="4"/>
                    </a:lnTo>
                    <a:lnTo>
                      <a:pt x="102" y="4"/>
                    </a:lnTo>
                    <a:lnTo>
                      <a:pt x="131" y="2"/>
                    </a:lnTo>
                    <a:lnTo>
                      <a:pt x="157" y="2"/>
                    </a:lnTo>
                    <a:lnTo>
                      <a:pt x="174" y="0"/>
                    </a:lnTo>
                    <a:lnTo>
                      <a:pt x="191" y="2"/>
                    </a:lnTo>
                    <a:lnTo>
                      <a:pt x="206" y="4"/>
                    </a:lnTo>
                    <a:lnTo>
                      <a:pt x="222" y="7"/>
                    </a:lnTo>
                    <a:lnTo>
                      <a:pt x="237" y="10"/>
                    </a:lnTo>
                    <a:lnTo>
                      <a:pt x="252" y="15"/>
                    </a:lnTo>
                    <a:lnTo>
                      <a:pt x="269" y="22"/>
                    </a:lnTo>
                    <a:lnTo>
                      <a:pt x="284" y="30"/>
                    </a:lnTo>
                    <a:lnTo>
                      <a:pt x="294" y="37"/>
                    </a:lnTo>
                    <a:lnTo>
                      <a:pt x="301" y="42"/>
                    </a:lnTo>
                    <a:lnTo>
                      <a:pt x="306" y="45"/>
                    </a:lnTo>
                    <a:lnTo>
                      <a:pt x="311" y="49"/>
                    </a:lnTo>
                    <a:lnTo>
                      <a:pt x="314" y="52"/>
                    </a:lnTo>
                    <a:lnTo>
                      <a:pt x="321" y="57"/>
                    </a:lnTo>
                    <a:close/>
                  </a:path>
                </a:pathLst>
              </a:custGeom>
              <a:solidFill>
                <a:srgbClr val="E411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614" name="Google Shape;1614;p29"/>
              <p:cNvSpPr/>
              <p:nvPr/>
            </p:nvSpPr>
            <p:spPr>
              <a:xfrm>
                <a:off x="2731863" y="2047877"/>
                <a:ext cx="664233" cy="669968"/>
              </a:xfrm>
              <a:prstGeom prst="donut">
                <a:avLst>
                  <a:gd fmla="val 10773" name="adj"/>
                </a:avLst>
              </a:prstGeom>
              <a:solidFill>
                <a:srgbClr val="E599B5"/>
              </a:soli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pic>
        <p:nvPicPr>
          <p:cNvPr descr="Download Train Free PNG photo images and clipart | FreePNGImg" id="1615" name="Google Shape;1615;p29"/>
          <p:cNvPicPr preferRelativeResize="0"/>
          <p:nvPr/>
        </p:nvPicPr>
        <p:blipFill rotWithShape="1">
          <a:blip r:embed="rId9">
            <a:alphaModFix/>
          </a:blip>
          <a:srcRect b="17523" l="35885" r="-1953" t="17524"/>
          <a:stretch/>
        </p:blipFill>
        <p:spPr>
          <a:xfrm>
            <a:off x="3010821" y="1781964"/>
            <a:ext cx="844846" cy="830578"/>
          </a:xfrm>
          <a:prstGeom prst="ellipse">
            <a:avLst/>
          </a:prstGeom>
          <a:noFill/>
          <a:ln>
            <a:noFill/>
          </a:ln>
        </p:spPr>
      </p:pic>
      <p:sp>
        <p:nvSpPr>
          <p:cNvPr id="1616" name="Google Shape;1616;p29"/>
          <p:cNvSpPr/>
          <p:nvPr/>
        </p:nvSpPr>
        <p:spPr>
          <a:xfrm flipH="1">
            <a:off x="293823" y="3564731"/>
            <a:ext cx="45720" cy="942975"/>
          </a:xfrm>
          <a:prstGeom prst="roundRect">
            <a:avLst>
              <a:gd fmla="val 50000" name="adj"/>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rgbClr val="F4F3F9"/>
              </a:buClr>
              <a:buSzPts val="2400"/>
              <a:buFont typeface="Calibri"/>
              <a:buNone/>
            </a:pPr>
            <a:r>
              <a:rPr lang="en-US"/>
              <a:t>Opening slide – design option</a:t>
            </a:r>
            <a:br>
              <a:rPr lang="en-US"/>
            </a:br>
            <a:r>
              <a:rPr lang="en-US"/>
              <a:t>Add slide title here</a:t>
            </a:r>
            <a:endParaRPr/>
          </a:p>
        </p:txBody>
      </p:sp>
      <p:sp>
        <p:nvSpPr>
          <p:cNvPr id="257" name="Google Shape;257;p3"/>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41165"/>
              </a:buClr>
              <a:buSzPts val="1600"/>
              <a:buNone/>
            </a:pPr>
            <a:r>
              <a:rPr lang="en-US"/>
              <a:t>Lorem ipsum lorem ipsum</a:t>
            </a:r>
            <a:endParaRPr/>
          </a:p>
        </p:txBody>
      </p:sp>
      <p:sp>
        <p:nvSpPr>
          <p:cNvPr id="258" name="Google Shape;258;p3"/>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4F3F9"/>
              </a:buClr>
              <a:buSzPts val="1000"/>
              <a:buFont typeface="Arial"/>
              <a:buNone/>
            </a:pPr>
            <a:r>
              <a:rPr lang="en-US"/>
              <a:t>12/04/2021</a:t>
            </a:r>
            <a:endParaRPr/>
          </a:p>
        </p:txBody>
      </p:sp>
      <p:pic>
        <p:nvPicPr>
          <p:cNvPr descr="A picture containing text, person, person, indoor&#10;&#10;Description automatically generated" id="259" name="Google Shape;259;p3"/>
          <p:cNvPicPr preferRelativeResize="0"/>
          <p:nvPr>
            <p:ph idx="3" type="pic"/>
          </p:nvPr>
        </p:nvPicPr>
        <p:blipFill rotWithShape="1">
          <a:blip r:embed="rId3">
            <a:alphaModFix/>
          </a:blip>
          <a:srcRect b="2" l="0" r="0" t="3"/>
          <a:stretch/>
        </p:blipFill>
        <p:spPr>
          <a:xfrm>
            <a:off x="4398264" y="1354933"/>
            <a:ext cx="4745736" cy="3163094"/>
          </a:xfrm>
          <a:prstGeom prst="rect">
            <a:avLst/>
          </a:prstGeom>
          <a:noFill/>
          <a:ln>
            <a:noFill/>
          </a:ln>
        </p:spPr>
      </p:pic>
      <p:pic>
        <p:nvPicPr>
          <p:cNvPr id="260" name="Google Shape;260;p3"/>
          <p:cNvPicPr preferRelativeResize="0"/>
          <p:nvPr/>
        </p:nvPicPr>
        <p:blipFill rotWithShape="1">
          <a:blip r:embed="rId4">
            <a:alphaModFix/>
          </a:blip>
          <a:srcRect b="0" l="0" r="0" t="0"/>
          <a:stretch/>
        </p:blipFill>
        <p:spPr>
          <a:xfrm>
            <a:off x="4398264" y="1354934"/>
            <a:ext cx="4745736" cy="317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descr="A picture containing text&#10;&#10;Description automatically generated" id="1621" name="Google Shape;1621;p30"/>
          <p:cNvPicPr preferRelativeResize="0"/>
          <p:nvPr/>
        </p:nvPicPr>
        <p:blipFill rotWithShape="1">
          <a:blip r:embed="rId3">
            <a:alphaModFix/>
          </a:blip>
          <a:srcRect b="0" l="46331" r="21807" t="0"/>
          <a:stretch/>
        </p:blipFill>
        <p:spPr>
          <a:xfrm>
            <a:off x="1591980" y="1047750"/>
            <a:ext cx="1210753" cy="2283750"/>
          </a:xfrm>
          <a:prstGeom prst="rect">
            <a:avLst/>
          </a:prstGeom>
          <a:noFill/>
          <a:ln>
            <a:noFill/>
          </a:ln>
        </p:spPr>
      </p:pic>
      <p:pic>
        <p:nvPicPr>
          <p:cNvPr id="1622" name="Google Shape;1622;p30"/>
          <p:cNvPicPr preferRelativeResize="0"/>
          <p:nvPr/>
        </p:nvPicPr>
        <p:blipFill rotWithShape="1">
          <a:blip r:embed="rId4">
            <a:alphaModFix/>
          </a:blip>
          <a:srcRect b="0" l="53226" r="13986" t="0"/>
          <a:stretch/>
        </p:blipFill>
        <p:spPr>
          <a:xfrm>
            <a:off x="290515" y="1043438"/>
            <a:ext cx="1211827" cy="2268381"/>
          </a:xfrm>
          <a:prstGeom prst="rect">
            <a:avLst/>
          </a:prstGeom>
          <a:noFill/>
          <a:ln>
            <a:noFill/>
          </a:ln>
        </p:spPr>
      </p:pic>
      <p:pic>
        <p:nvPicPr>
          <p:cNvPr id="1623" name="Google Shape;1623;p30"/>
          <p:cNvPicPr preferRelativeResize="0"/>
          <p:nvPr/>
        </p:nvPicPr>
        <p:blipFill rotWithShape="1">
          <a:blip r:embed="rId5">
            <a:alphaModFix/>
          </a:blip>
          <a:srcRect b="0" l="0" r="0" t="0"/>
          <a:stretch/>
        </p:blipFill>
        <p:spPr>
          <a:xfrm>
            <a:off x="2881323" y="1043437"/>
            <a:ext cx="1211833" cy="2277606"/>
          </a:xfrm>
          <a:prstGeom prst="rect">
            <a:avLst/>
          </a:prstGeom>
          <a:noFill/>
          <a:ln>
            <a:noFill/>
          </a:ln>
        </p:spPr>
      </p:pic>
      <p:pic>
        <p:nvPicPr>
          <p:cNvPr id="1624" name="Google Shape;1624;p30"/>
          <p:cNvPicPr preferRelativeResize="0"/>
          <p:nvPr/>
        </p:nvPicPr>
        <p:blipFill rotWithShape="1">
          <a:blip r:embed="rId6">
            <a:alphaModFix/>
          </a:blip>
          <a:srcRect b="0" l="0" r="0" t="0"/>
          <a:stretch/>
        </p:blipFill>
        <p:spPr>
          <a:xfrm>
            <a:off x="2880437" y="1047752"/>
            <a:ext cx="1210553" cy="2264067"/>
          </a:xfrm>
          <a:prstGeom prst="rect">
            <a:avLst/>
          </a:prstGeom>
          <a:noFill/>
          <a:ln>
            <a:noFill/>
          </a:ln>
        </p:spPr>
      </p:pic>
      <p:sp>
        <p:nvSpPr>
          <p:cNvPr id="1625" name="Google Shape;1625;p30"/>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Slide title</a:t>
            </a:r>
            <a:endParaRPr/>
          </a:p>
        </p:txBody>
      </p:sp>
      <p:sp>
        <p:nvSpPr>
          <p:cNvPr id="1626" name="Google Shape;1626;p30"/>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627" name="Google Shape;1627;p30"/>
          <p:cNvSpPr/>
          <p:nvPr/>
        </p:nvSpPr>
        <p:spPr>
          <a:xfrm>
            <a:off x="290515" y="666752"/>
            <a:ext cx="5091437" cy="313801"/>
          </a:xfrm>
          <a:prstGeom prst="rect">
            <a:avLst/>
          </a:prstGeom>
          <a:solidFill>
            <a:srgbClr val="000000"/>
          </a:solidFill>
          <a:ln>
            <a:noFill/>
          </a:ln>
        </p:spPr>
        <p:txBody>
          <a:bodyPr anchorCtr="0" anchor="ctr" bIns="45700" lIns="91425" spcFirstLastPara="1" rIns="91425" wrap="square" tIns="45700">
            <a:noAutofit/>
          </a:bodyPr>
          <a:lstStyle/>
          <a:p>
            <a:pPr indent="0" lvl="0" marL="114294" marR="0" rtl="0" algn="l">
              <a:spcBef>
                <a:spcPts val="0"/>
              </a:spcBef>
              <a:spcAft>
                <a:spcPts val="0"/>
              </a:spcAft>
              <a:buNone/>
            </a:pPr>
            <a:r>
              <a:rPr b="1" lang="en-US" sz="1600">
                <a:solidFill>
                  <a:schemeClr val="lt1"/>
                </a:solidFill>
                <a:latin typeface="Calibri"/>
                <a:ea typeface="Calibri"/>
                <a:cs typeface="Calibri"/>
                <a:sym typeface="Calibri"/>
              </a:rPr>
              <a:t>Lorem ipsum dolor</a:t>
            </a:r>
            <a:endParaRPr/>
          </a:p>
        </p:txBody>
      </p:sp>
      <p:pic>
        <p:nvPicPr>
          <p:cNvPr id="1628" name="Google Shape;1628;p30"/>
          <p:cNvPicPr preferRelativeResize="0"/>
          <p:nvPr/>
        </p:nvPicPr>
        <p:blipFill rotWithShape="1">
          <a:blip r:embed="rId7">
            <a:alphaModFix/>
          </a:blip>
          <a:srcRect b="0" l="0" r="0" t="0"/>
          <a:stretch/>
        </p:blipFill>
        <p:spPr>
          <a:xfrm>
            <a:off x="4167669" y="1043438"/>
            <a:ext cx="1210654" cy="2277579"/>
          </a:xfrm>
          <a:prstGeom prst="rect">
            <a:avLst/>
          </a:prstGeom>
          <a:noFill/>
          <a:ln>
            <a:noFill/>
          </a:ln>
        </p:spPr>
      </p:pic>
      <p:pic>
        <p:nvPicPr>
          <p:cNvPr id="1629" name="Google Shape;1629;p30"/>
          <p:cNvPicPr preferRelativeResize="0"/>
          <p:nvPr/>
        </p:nvPicPr>
        <p:blipFill rotWithShape="1">
          <a:blip r:embed="rId8">
            <a:alphaModFix/>
          </a:blip>
          <a:srcRect b="0" l="0" r="0" t="0"/>
          <a:stretch/>
        </p:blipFill>
        <p:spPr>
          <a:xfrm>
            <a:off x="4167188" y="1045370"/>
            <a:ext cx="1207293" cy="2274132"/>
          </a:xfrm>
          <a:prstGeom prst="rect">
            <a:avLst/>
          </a:prstGeom>
          <a:noFill/>
          <a:ln>
            <a:noFill/>
          </a:ln>
        </p:spPr>
      </p:pic>
      <p:sp>
        <p:nvSpPr>
          <p:cNvPr id="1630" name="Google Shape;1630;p30"/>
          <p:cNvSpPr txBox="1"/>
          <p:nvPr/>
        </p:nvSpPr>
        <p:spPr>
          <a:xfrm>
            <a:off x="293712" y="4001802"/>
            <a:ext cx="3303461"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E41165"/>
                </a:solidFill>
                <a:latin typeface="Calibri"/>
                <a:ea typeface="Calibri"/>
                <a:cs typeface="Calibri"/>
                <a:sym typeface="Calibri"/>
              </a:rPr>
              <a:t>Overlay images with gradients</a:t>
            </a:r>
            <a:endParaRPr sz="1600">
              <a:solidFill>
                <a:srgbClr val="E41165"/>
              </a:solidFill>
              <a:latin typeface="Calibri"/>
              <a:ea typeface="Calibri"/>
              <a:cs typeface="Calibri"/>
              <a:sym typeface="Calibri"/>
            </a:endParaRPr>
          </a:p>
        </p:txBody>
      </p:sp>
      <p:sp>
        <p:nvSpPr>
          <p:cNvPr id="1631" name="Google Shape;1631;p30"/>
          <p:cNvSpPr txBox="1"/>
          <p:nvPr/>
        </p:nvSpPr>
        <p:spPr>
          <a:xfrm>
            <a:off x="293711" y="3370038"/>
            <a:ext cx="1419330" cy="504625"/>
          </a:xfrm>
          <a:prstGeom prst="rect">
            <a:avLst/>
          </a:prstGeom>
          <a:noFill/>
          <a:ln>
            <a:noFill/>
          </a:ln>
        </p:spPr>
        <p:txBody>
          <a:bodyPr anchorCtr="0" anchor="t" bIns="0" lIns="0" spcFirstLastPara="1" rIns="0" wrap="square" tIns="1205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2" name="Google Shape;1632;p30"/>
          <p:cNvSpPr txBox="1"/>
          <p:nvPr/>
        </p:nvSpPr>
        <p:spPr>
          <a:xfrm>
            <a:off x="1591978" y="3370038"/>
            <a:ext cx="1300418" cy="504625"/>
          </a:xfrm>
          <a:prstGeom prst="rect">
            <a:avLst/>
          </a:prstGeom>
          <a:noFill/>
          <a:ln>
            <a:noFill/>
          </a:ln>
        </p:spPr>
        <p:txBody>
          <a:bodyPr anchorCtr="0" anchor="t" bIns="0" lIns="0" spcFirstLastPara="1" rIns="0" wrap="square" tIns="1205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3" name="Google Shape;1633;p30"/>
          <p:cNvSpPr txBox="1"/>
          <p:nvPr/>
        </p:nvSpPr>
        <p:spPr>
          <a:xfrm>
            <a:off x="2875255" y="3360812"/>
            <a:ext cx="1220915" cy="504625"/>
          </a:xfrm>
          <a:prstGeom prst="rect">
            <a:avLst/>
          </a:prstGeom>
          <a:noFill/>
          <a:ln>
            <a:noFill/>
          </a:ln>
        </p:spPr>
        <p:txBody>
          <a:bodyPr anchorCtr="0" anchor="t" bIns="0" lIns="0" spcFirstLastPara="1" rIns="0" wrap="square" tIns="1205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4" name="Google Shape;1634;p30"/>
          <p:cNvSpPr txBox="1"/>
          <p:nvPr/>
        </p:nvSpPr>
        <p:spPr>
          <a:xfrm>
            <a:off x="4169969" y="3360812"/>
            <a:ext cx="1207523" cy="504625"/>
          </a:xfrm>
          <a:prstGeom prst="rect">
            <a:avLst/>
          </a:prstGeom>
          <a:noFill/>
          <a:ln>
            <a:noFill/>
          </a:ln>
        </p:spPr>
        <p:txBody>
          <a:bodyPr anchorCtr="0" anchor="t" bIns="0" lIns="0" spcFirstLastPara="1" rIns="0" wrap="square" tIns="1205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Together we must</a:t>
            </a:r>
            <a:endParaRPr/>
          </a:p>
        </p:txBody>
      </p:sp>
      <p:sp>
        <p:nvSpPr>
          <p:cNvPr id="1635" name="Google Shape;1635;p30"/>
          <p:cNvSpPr txBox="1"/>
          <p:nvPr/>
        </p:nvSpPr>
        <p:spPr>
          <a:xfrm>
            <a:off x="5685821" y="1059182"/>
            <a:ext cx="2614614" cy="815608"/>
          </a:xfrm>
          <a:prstGeom prst="rect">
            <a:avLst/>
          </a:prstGeom>
          <a:noFill/>
          <a:ln>
            <a:noFill/>
          </a:ln>
        </p:spPr>
        <p:txBody>
          <a:bodyPr anchorCtr="0" anchor="t" bIns="0" lIns="0" spcFirstLastPara="1" rIns="0" wrap="square" tIns="0">
            <a:spAutoFit/>
          </a:bodyPr>
          <a:lstStyle/>
          <a:p>
            <a:pPr indent="-227001" lvl="0" marL="227001" marR="0" rtl="0" algn="l">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Working with clients to ... </a:t>
            </a:r>
            <a:endParaRPr/>
          </a:p>
          <a:p>
            <a:pPr indent="-227001" lvl="0" marL="227001" marR="0" rtl="0" algn="l">
              <a:spcBef>
                <a:spcPts val="60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Collaborate and innovate for greater future</a:t>
            </a:r>
            <a:endParaRPr/>
          </a:p>
        </p:txBody>
      </p:sp>
      <p:sp>
        <p:nvSpPr>
          <p:cNvPr id="1636" name="Google Shape;1636;p30"/>
          <p:cNvSpPr/>
          <p:nvPr/>
        </p:nvSpPr>
        <p:spPr>
          <a:xfrm>
            <a:off x="5685820" y="678182"/>
            <a:ext cx="2614614" cy="313801"/>
          </a:xfrm>
          <a:prstGeom prst="rect">
            <a:avLst/>
          </a:prstGeom>
          <a:solidFill>
            <a:srgbClr val="000000"/>
          </a:solidFill>
          <a:ln>
            <a:noFill/>
          </a:ln>
        </p:spPr>
        <p:txBody>
          <a:bodyPr anchorCtr="0" anchor="ctr" bIns="45700" lIns="91425" spcFirstLastPara="1" rIns="91425" wrap="square" tIns="45700">
            <a:noAutofit/>
          </a:bodyPr>
          <a:lstStyle/>
          <a:p>
            <a:pPr indent="0" lvl="0" marL="60322" marR="0" rtl="0" algn="l">
              <a:spcBef>
                <a:spcPts val="0"/>
              </a:spcBef>
              <a:spcAft>
                <a:spcPts val="0"/>
              </a:spcAft>
              <a:buNone/>
            </a:pPr>
            <a:r>
              <a:rPr b="1" lang="en-US" sz="1600">
                <a:solidFill>
                  <a:srgbClr val="E41165"/>
                </a:solidFill>
                <a:latin typeface="Calibri"/>
                <a:ea typeface="Calibri"/>
                <a:cs typeface="Calibri"/>
                <a:sym typeface="Calibri"/>
              </a:rPr>
              <a:t>Lorem ipsum dolor</a:t>
            </a:r>
            <a:endParaRPr/>
          </a:p>
        </p:txBody>
      </p:sp>
      <p:sp>
        <p:nvSpPr>
          <p:cNvPr id="1637" name="Google Shape;1637;p30"/>
          <p:cNvSpPr txBox="1"/>
          <p:nvPr/>
        </p:nvSpPr>
        <p:spPr>
          <a:xfrm>
            <a:off x="5782544" y="2618720"/>
            <a:ext cx="308805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At TCS, we go beyond helping businesses transform through technology. We help them make a meaningful difference. Translating aspiration into reality</a:t>
            </a:r>
            <a:r>
              <a:rPr lang="en-US" sz="1400">
                <a:solidFill>
                  <a:schemeClr val="dk1"/>
                </a:solidFill>
                <a:latin typeface="Calibri"/>
                <a:ea typeface="Calibri"/>
                <a:cs typeface="Calibri"/>
                <a:sym typeface="Calibri"/>
              </a:rPr>
              <a:t>.</a:t>
            </a:r>
            <a:endParaRPr/>
          </a:p>
        </p:txBody>
      </p:sp>
      <p:sp>
        <p:nvSpPr>
          <p:cNvPr id="1638" name="Google Shape;1638;p30"/>
          <p:cNvSpPr/>
          <p:nvPr/>
        </p:nvSpPr>
        <p:spPr>
          <a:xfrm>
            <a:off x="5611742" y="2162627"/>
            <a:ext cx="22373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We believe lorem ipsum</a:t>
            </a:r>
            <a:endParaRPr/>
          </a:p>
        </p:txBody>
      </p:sp>
      <p:sp>
        <p:nvSpPr>
          <p:cNvPr id="1639" name="Google Shape;1639;p30"/>
          <p:cNvSpPr/>
          <p:nvPr/>
        </p:nvSpPr>
        <p:spPr>
          <a:xfrm flipH="1">
            <a:off x="5736825" y="2714799"/>
            <a:ext cx="45719" cy="1159864"/>
          </a:xfrm>
          <a:prstGeom prst="roundRect">
            <a:avLst>
              <a:gd fmla="val 50000" name="adj"/>
            </a:avLst>
          </a:pr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31"/>
          <p:cNvSpPr txBox="1"/>
          <p:nvPr>
            <p:ph type="title"/>
          </p:nvPr>
        </p:nvSpPr>
        <p:spPr>
          <a:xfrm>
            <a:off x="277812" y="2227763"/>
            <a:ext cx="3836988" cy="686150"/>
          </a:xfrm>
          <a:prstGeom prst="rect">
            <a:avLst/>
          </a:prstGeom>
          <a:noFill/>
          <a:ln>
            <a:noFill/>
          </a:ln>
        </p:spPr>
        <p:txBody>
          <a:bodyPr anchorCtr="0" anchor="ctr" bIns="0" lIns="0" spcFirstLastPara="1" rIns="0" wrap="square" tIns="12050">
            <a:spAutoFit/>
          </a:bodyPr>
          <a:lstStyle/>
          <a:p>
            <a:pPr indent="0" lvl="0" marL="0" rtl="0" algn="l">
              <a:lnSpc>
                <a:spcPct val="90000"/>
              </a:lnSpc>
              <a:spcBef>
                <a:spcPts val="0"/>
              </a:spcBef>
              <a:spcAft>
                <a:spcPts val="0"/>
              </a:spcAft>
              <a:buClr>
                <a:schemeClr val="lt1"/>
              </a:buClr>
              <a:buSzPts val="2200"/>
              <a:buFont typeface="Calibri"/>
              <a:buNone/>
            </a:pPr>
            <a:r>
              <a:rPr lang="en-US"/>
              <a:t>Sample chart layouts &amp; graphics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32"/>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41165"/>
              </a:buClr>
              <a:buSzPts val="2100"/>
              <a:buFont typeface="Calibri"/>
              <a:buNone/>
            </a:pPr>
            <a:r>
              <a:rPr lang="en-US"/>
              <a:t>Key traits : How to build resilience and adaptability by design </a:t>
            </a:r>
            <a:endParaRPr/>
          </a:p>
        </p:txBody>
      </p:sp>
      <p:sp>
        <p:nvSpPr>
          <p:cNvPr id="1650" name="Google Shape;1650;p32"/>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651" name="Google Shape;1651;p32"/>
          <p:cNvSpPr/>
          <p:nvPr/>
        </p:nvSpPr>
        <p:spPr>
          <a:xfrm>
            <a:off x="1278781" y="2675590"/>
            <a:ext cx="2107781" cy="16886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2" name="Google Shape;1652;p32"/>
          <p:cNvSpPr/>
          <p:nvPr/>
        </p:nvSpPr>
        <p:spPr>
          <a:xfrm>
            <a:off x="290514" y="980120"/>
            <a:ext cx="2042158" cy="1693317"/>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3" name="Google Shape;1653;p32"/>
          <p:cNvSpPr/>
          <p:nvPr/>
        </p:nvSpPr>
        <p:spPr>
          <a:xfrm rot="10800000">
            <a:off x="1650450" y="2660471"/>
            <a:ext cx="385308" cy="255768"/>
          </a:xfrm>
          <a:prstGeom prst="triangle">
            <a:avLst>
              <a:gd fmla="val 5000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54" name="Google Shape;1654;p32"/>
          <p:cNvSpPr/>
          <p:nvPr/>
        </p:nvSpPr>
        <p:spPr>
          <a:xfrm>
            <a:off x="3469212" y="2675590"/>
            <a:ext cx="2107781" cy="16886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5" name="Google Shape;1655;p32"/>
          <p:cNvSpPr/>
          <p:nvPr/>
        </p:nvSpPr>
        <p:spPr>
          <a:xfrm>
            <a:off x="2415322" y="980120"/>
            <a:ext cx="2107781" cy="1693317"/>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6" name="Google Shape;1656;p32"/>
          <p:cNvSpPr/>
          <p:nvPr/>
        </p:nvSpPr>
        <p:spPr>
          <a:xfrm>
            <a:off x="5659643" y="2675590"/>
            <a:ext cx="2107781" cy="16886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7" name="Google Shape;1657;p32"/>
          <p:cNvSpPr/>
          <p:nvPr/>
        </p:nvSpPr>
        <p:spPr>
          <a:xfrm>
            <a:off x="4605753" y="980120"/>
            <a:ext cx="2107781" cy="1693317"/>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8" name="Google Shape;1658;p32"/>
          <p:cNvSpPr/>
          <p:nvPr/>
        </p:nvSpPr>
        <p:spPr>
          <a:xfrm>
            <a:off x="6796184" y="980120"/>
            <a:ext cx="2107781" cy="1693317"/>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1">
              <a:solidFill>
                <a:schemeClr val="lt1"/>
              </a:solidFill>
              <a:latin typeface="Calibri"/>
              <a:ea typeface="Calibri"/>
              <a:cs typeface="Calibri"/>
              <a:sym typeface="Calibri"/>
            </a:endParaRPr>
          </a:p>
        </p:txBody>
      </p:sp>
      <p:sp>
        <p:nvSpPr>
          <p:cNvPr id="1659" name="Google Shape;1659;p32"/>
          <p:cNvSpPr/>
          <p:nvPr/>
        </p:nvSpPr>
        <p:spPr>
          <a:xfrm>
            <a:off x="2681415" y="2435494"/>
            <a:ext cx="385308" cy="25576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60" name="Google Shape;1660;p32"/>
          <p:cNvSpPr/>
          <p:nvPr/>
        </p:nvSpPr>
        <p:spPr>
          <a:xfrm rot="10800000">
            <a:off x="3835016" y="2660227"/>
            <a:ext cx="385308" cy="255768"/>
          </a:xfrm>
          <a:prstGeom prst="triangle">
            <a:avLst>
              <a:gd fmla="val 5000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61" name="Google Shape;1661;p32"/>
          <p:cNvSpPr/>
          <p:nvPr/>
        </p:nvSpPr>
        <p:spPr>
          <a:xfrm>
            <a:off x="4865981" y="2434142"/>
            <a:ext cx="385308" cy="25576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62" name="Google Shape;1662;p32"/>
          <p:cNvSpPr/>
          <p:nvPr/>
        </p:nvSpPr>
        <p:spPr>
          <a:xfrm rot="10800000">
            <a:off x="6040848" y="2668400"/>
            <a:ext cx="385308" cy="255768"/>
          </a:xfrm>
          <a:prstGeom prst="triangle">
            <a:avLst>
              <a:gd fmla="val 50000" name="adj"/>
            </a:avLst>
          </a:prstGeom>
          <a:solidFill>
            <a:srgbClr val="E6E6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63" name="Google Shape;1663;p32"/>
          <p:cNvSpPr/>
          <p:nvPr/>
        </p:nvSpPr>
        <p:spPr>
          <a:xfrm>
            <a:off x="7071813" y="2443423"/>
            <a:ext cx="385308" cy="25576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CB336B"/>
              </a:solidFill>
              <a:latin typeface="Calibri"/>
              <a:ea typeface="Calibri"/>
              <a:cs typeface="Calibri"/>
              <a:sym typeface="Calibri"/>
            </a:endParaRPr>
          </a:p>
        </p:txBody>
      </p:sp>
      <p:sp>
        <p:nvSpPr>
          <p:cNvPr id="1664" name="Google Shape;1664;p32"/>
          <p:cNvSpPr/>
          <p:nvPr/>
        </p:nvSpPr>
        <p:spPr>
          <a:xfrm>
            <a:off x="732960" y="1151751"/>
            <a:ext cx="109164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Leadership</a:t>
            </a:r>
            <a:endParaRPr/>
          </a:p>
        </p:txBody>
      </p:sp>
      <p:sp>
        <p:nvSpPr>
          <p:cNvPr id="1665" name="Google Shape;1665;p32"/>
          <p:cNvSpPr/>
          <p:nvPr/>
        </p:nvSpPr>
        <p:spPr>
          <a:xfrm>
            <a:off x="2930956" y="1142460"/>
            <a:ext cx="107651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Innovation</a:t>
            </a:r>
            <a:endParaRPr/>
          </a:p>
        </p:txBody>
      </p:sp>
      <p:sp>
        <p:nvSpPr>
          <p:cNvPr id="1666" name="Google Shape;1666;p32"/>
          <p:cNvSpPr/>
          <p:nvPr/>
        </p:nvSpPr>
        <p:spPr>
          <a:xfrm>
            <a:off x="4764222" y="1139446"/>
            <a:ext cx="17908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Ecosystem mindset</a:t>
            </a:r>
            <a:endParaRPr/>
          </a:p>
        </p:txBody>
      </p:sp>
      <p:sp>
        <p:nvSpPr>
          <p:cNvPr id="1667" name="Google Shape;1667;p32"/>
          <p:cNvSpPr/>
          <p:nvPr/>
        </p:nvSpPr>
        <p:spPr>
          <a:xfrm>
            <a:off x="7236757" y="1123878"/>
            <a:ext cx="11368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Sustainable</a:t>
            </a:r>
            <a:endParaRPr/>
          </a:p>
        </p:txBody>
      </p:sp>
      <p:sp>
        <p:nvSpPr>
          <p:cNvPr id="1668" name="Google Shape;1668;p32"/>
          <p:cNvSpPr/>
          <p:nvPr/>
        </p:nvSpPr>
        <p:spPr>
          <a:xfrm>
            <a:off x="1386224" y="3013040"/>
            <a:ext cx="192642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Organizational agility</a:t>
            </a:r>
            <a:endParaRPr/>
          </a:p>
        </p:txBody>
      </p:sp>
      <p:sp>
        <p:nvSpPr>
          <p:cNvPr id="1669" name="Google Shape;1669;p32"/>
          <p:cNvSpPr/>
          <p:nvPr/>
        </p:nvSpPr>
        <p:spPr>
          <a:xfrm>
            <a:off x="4090686" y="3056751"/>
            <a:ext cx="96263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Structure</a:t>
            </a:r>
            <a:endParaRPr/>
          </a:p>
        </p:txBody>
      </p:sp>
      <p:sp>
        <p:nvSpPr>
          <p:cNvPr id="1670" name="Google Shape;1670;p32"/>
          <p:cNvSpPr/>
          <p:nvPr/>
        </p:nvSpPr>
        <p:spPr>
          <a:xfrm>
            <a:off x="5907577" y="3047460"/>
            <a:ext cx="160832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FFFF"/>
                </a:solidFill>
                <a:latin typeface="Calibri"/>
                <a:ea typeface="Calibri"/>
                <a:cs typeface="Calibri"/>
                <a:sym typeface="Calibri"/>
              </a:rPr>
              <a:t>Customer centric</a:t>
            </a:r>
            <a:endParaRPr/>
          </a:p>
        </p:txBody>
      </p:sp>
      <p:sp>
        <p:nvSpPr>
          <p:cNvPr id="1671" name="Google Shape;1671;p32"/>
          <p:cNvSpPr/>
          <p:nvPr/>
        </p:nvSpPr>
        <p:spPr>
          <a:xfrm>
            <a:off x="993119" y="1653310"/>
            <a:ext cx="1290738" cy="338554"/>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Technology</a:t>
            </a:r>
            <a:endParaRPr/>
          </a:p>
        </p:txBody>
      </p:sp>
      <p:sp>
        <p:nvSpPr>
          <p:cNvPr id="1672" name="Google Shape;1672;p32"/>
          <p:cNvSpPr/>
          <p:nvPr/>
        </p:nvSpPr>
        <p:spPr>
          <a:xfrm>
            <a:off x="2125854" y="3375733"/>
            <a:ext cx="1290738" cy="338554"/>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Culture</a:t>
            </a:r>
            <a:endParaRPr/>
          </a:p>
        </p:txBody>
      </p:sp>
      <p:sp>
        <p:nvSpPr>
          <p:cNvPr id="1673" name="Google Shape;1673;p32"/>
          <p:cNvSpPr/>
          <p:nvPr/>
        </p:nvSpPr>
        <p:spPr>
          <a:xfrm>
            <a:off x="3260602" y="1674571"/>
            <a:ext cx="1290738" cy="584775"/>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Mindset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p:txBody>
      </p:sp>
      <p:sp>
        <p:nvSpPr>
          <p:cNvPr id="1674" name="Google Shape;1674;p32"/>
          <p:cNvSpPr/>
          <p:nvPr/>
        </p:nvSpPr>
        <p:spPr>
          <a:xfrm>
            <a:off x="5294168" y="1685206"/>
            <a:ext cx="1468140" cy="584775"/>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Collaborative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p:txBody>
      </p:sp>
      <p:sp>
        <p:nvSpPr>
          <p:cNvPr id="1675" name="Google Shape;1675;p32"/>
          <p:cNvSpPr/>
          <p:nvPr/>
        </p:nvSpPr>
        <p:spPr>
          <a:xfrm>
            <a:off x="7567379" y="1663939"/>
            <a:ext cx="1385235" cy="338554"/>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chemeClr val="dk1"/>
                </a:solidFill>
                <a:latin typeface="Calibri"/>
                <a:ea typeface="Calibri"/>
                <a:cs typeface="Calibri"/>
                <a:sym typeface="Calibri"/>
              </a:rPr>
              <a:t>Responsible</a:t>
            </a:r>
            <a:endParaRPr/>
          </a:p>
        </p:txBody>
      </p:sp>
      <p:sp>
        <p:nvSpPr>
          <p:cNvPr id="1676" name="Google Shape;1676;p32"/>
          <p:cNvSpPr/>
          <p:nvPr/>
        </p:nvSpPr>
        <p:spPr>
          <a:xfrm>
            <a:off x="4189983" y="3385507"/>
            <a:ext cx="1551599" cy="338554"/>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Modular</a:t>
            </a:r>
            <a:endParaRPr/>
          </a:p>
        </p:txBody>
      </p:sp>
      <p:sp>
        <p:nvSpPr>
          <p:cNvPr id="1677" name="Google Shape;1677;p32"/>
          <p:cNvSpPr/>
          <p:nvPr/>
        </p:nvSpPr>
        <p:spPr>
          <a:xfrm>
            <a:off x="6499782" y="3405889"/>
            <a:ext cx="1290738" cy="338554"/>
          </a:xfrm>
          <a:prstGeom prst="rect">
            <a:avLst/>
          </a:prstGeom>
          <a:noFill/>
          <a:ln>
            <a:noFill/>
          </a:ln>
        </p:spPr>
        <p:txBody>
          <a:bodyPr anchorCtr="0" anchor="t" bIns="45700" lIns="91425" spcFirstLastPara="1" rIns="91425" wrap="square" tIns="45700">
            <a:spAutoFit/>
          </a:bodyPr>
          <a:lstStyle/>
          <a:p>
            <a:pPr indent="-171442" lvl="0" marL="171442" marR="0" rtl="0" algn="l">
              <a:spcBef>
                <a:spcPts val="0"/>
              </a:spcBef>
              <a:spcAft>
                <a:spcPts val="0"/>
              </a:spcAft>
              <a:buClr>
                <a:srgbClr val="E41165"/>
              </a:buClr>
              <a:buSzPts val="1600"/>
              <a:buFont typeface="Arial"/>
              <a:buChar char="•"/>
            </a:pPr>
            <a:r>
              <a:rPr lang="en-US" sz="1600">
                <a:solidFill>
                  <a:srgbClr val="FFFFFF"/>
                </a:solidFill>
                <a:latin typeface="Calibri"/>
                <a:ea typeface="Calibri"/>
                <a:cs typeface="Calibri"/>
                <a:sym typeface="Calibri"/>
              </a:rPr>
              <a:t>Proactive</a:t>
            </a:r>
            <a:endParaRPr/>
          </a:p>
        </p:txBody>
      </p:sp>
      <p:pic>
        <p:nvPicPr>
          <p:cNvPr id="1678" name="Google Shape;1678;p32"/>
          <p:cNvPicPr preferRelativeResize="0"/>
          <p:nvPr/>
        </p:nvPicPr>
        <p:blipFill rotWithShape="1">
          <a:blip r:embed="rId3">
            <a:alphaModFix/>
          </a:blip>
          <a:srcRect b="0" l="0" r="0" t="0"/>
          <a:stretch/>
        </p:blipFill>
        <p:spPr>
          <a:xfrm>
            <a:off x="4837030" y="1680688"/>
            <a:ext cx="540014" cy="540014"/>
          </a:xfrm>
          <a:prstGeom prst="rect">
            <a:avLst/>
          </a:prstGeom>
          <a:noFill/>
          <a:ln>
            <a:noFill/>
          </a:ln>
        </p:spPr>
      </p:pic>
      <p:pic>
        <p:nvPicPr>
          <p:cNvPr id="1679" name="Google Shape;1679;p32"/>
          <p:cNvPicPr preferRelativeResize="0"/>
          <p:nvPr/>
        </p:nvPicPr>
        <p:blipFill rotWithShape="1">
          <a:blip r:embed="rId4">
            <a:alphaModFix/>
          </a:blip>
          <a:srcRect b="0" l="0" r="0" t="0"/>
          <a:stretch/>
        </p:blipFill>
        <p:spPr>
          <a:xfrm>
            <a:off x="7057483" y="1679092"/>
            <a:ext cx="514764" cy="514764"/>
          </a:xfrm>
          <a:prstGeom prst="rect">
            <a:avLst/>
          </a:prstGeom>
          <a:noFill/>
          <a:ln>
            <a:noFill/>
          </a:ln>
        </p:spPr>
      </p:pic>
      <p:pic>
        <p:nvPicPr>
          <p:cNvPr id="1680" name="Google Shape;1680;p32"/>
          <p:cNvPicPr preferRelativeResize="0"/>
          <p:nvPr/>
        </p:nvPicPr>
        <p:blipFill rotWithShape="1">
          <a:blip r:embed="rId5">
            <a:alphaModFix/>
          </a:blip>
          <a:srcRect b="0" l="0" r="0" t="0"/>
          <a:stretch/>
        </p:blipFill>
        <p:spPr>
          <a:xfrm>
            <a:off x="1507246" y="3458542"/>
            <a:ext cx="495872" cy="495872"/>
          </a:xfrm>
          <a:prstGeom prst="rect">
            <a:avLst/>
          </a:prstGeom>
          <a:noFill/>
          <a:ln>
            <a:noFill/>
          </a:ln>
        </p:spPr>
      </p:pic>
      <p:pic>
        <p:nvPicPr>
          <p:cNvPr id="1681" name="Google Shape;1681;p32"/>
          <p:cNvPicPr preferRelativeResize="0"/>
          <p:nvPr/>
        </p:nvPicPr>
        <p:blipFill rotWithShape="1">
          <a:blip r:embed="rId6">
            <a:alphaModFix/>
          </a:blip>
          <a:srcRect b="0" l="0" r="0" t="0"/>
          <a:stretch/>
        </p:blipFill>
        <p:spPr>
          <a:xfrm>
            <a:off x="434934" y="1746438"/>
            <a:ext cx="550720" cy="550720"/>
          </a:xfrm>
          <a:prstGeom prst="rect">
            <a:avLst/>
          </a:prstGeom>
          <a:noFill/>
          <a:ln>
            <a:noFill/>
          </a:ln>
        </p:spPr>
      </p:pic>
      <p:pic>
        <p:nvPicPr>
          <p:cNvPr id="1682" name="Google Shape;1682;p32"/>
          <p:cNvPicPr preferRelativeResize="0"/>
          <p:nvPr/>
        </p:nvPicPr>
        <p:blipFill rotWithShape="1">
          <a:blip r:embed="rId7">
            <a:alphaModFix/>
          </a:blip>
          <a:srcRect b="0" l="0" r="0" t="0"/>
          <a:stretch/>
        </p:blipFill>
        <p:spPr>
          <a:xfrm>
            <a:off x="2687739" y="1651023"/>
            <a:ext cx="520768" cy="520768"/>
          </a:xfrm>
          <a:prstGeom prst="rect">
            <a:avLst/>
          </a:prstGeom>
          <a:noFill/>
          <a:ln>
            <a:noFill/>
          </a:ln>
        </p:spPr>
      </p:pic>
      <p:pic>
        <p:nvPicPr>
          <p:cNvPr id="1683" name="Google Shape;1683;p32"/>
          <p:cNvPicPr preferRelativeResize="0"/>
          <p:nvPr/>
        </p:nvPicPr>
        <p:blipFill rotWithShape="1">
          <a:blip r:embed="rId8">
            <a:alphaModFix/>
          </a:blip>
          <a:srcRect b="0" l="0" r="0" t="0"/>
          <a:stretch/>
        </p:blipFill>
        <p:spPr>
          <a:xfrm>
            <a:off x="5944798" y="3474256"/>
            <a:ext cx="492104" cy="492104"/>
          </a:xfrm>
          <a:prstGeom prst="rect">
            <a:avLst/>
          </a:prstGeom>
          <a:noFill/>
          <a:ln>
            <a:noFill/>
          </a:ln>
        </p:spPr>
      </p:pic>
      <p:pic>
        <p:nvPicPr>
          <p:cNvPr id="1684" name="Google Shape;1684;p32"/>
          <p:cNvPicPr preferRelativeResize="0"/>
          <p:nvPr/>
        </p:nvPicPr>
        <p:blipFill rotWithShape="1">
          <a:blip r:embed="rId9">
            <a:alphaModFix/>
          </a:blip>
          <a:srcRect b="0" l="0" r="0" t="0"/>
          <a:stretch/>
        </p:blipFill>
        <p:spPr>
          <a:xfrm>
            <a:off x="3753293" y="3397608"/>
            <a:ext cx="483813" cy="5577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33"/>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Mobility ecosystem makes it happen</a:t>
            </a:r>
            <a:endParaRPr/>
          </a:p>
        </p:txBody>
      </p:sp>
      <p:sp>
        <p:nvSpPr>
          <p:cNvPr id="1690" name="Google Shape;1690;p33"/>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691" name="Google Shape;1691;p33"/>
          <p:cNvSpPr/>
          <p:nvPr/>
        </p:nvSpPr>
        <p:spPr>
          <a:xfrm>
            <a:off x="0" y="3209493"/>
            <a:ext cx="9144000" cy="1075428"/>
          </a:xfrm>
          <a:prstGeom prst="rect">
            <a:avLst/>
          </a:prstGeom>
          <a:solidFill>
            <a:srgbClr val="BFBFBF">
              <a:alpha val="4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692" name="Google Shape;1692;p33"/>
          <p:cNvSpPr/>
          <p:nvPr/>
        </p:nvSpPr>
        <p:spPr>
          <a:xfrm>
            <a:off x="782509" y="3378913"/>
            <a:ext cx="738607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As movement is becoming more and more global in nature, multimodal is going to be key and to make it more seamless and efficient, the barriers between the modes and parties involved will be removed and boundaries will be blurred</a:t>
            </a:r>
            <a:endParaRPr/>
          </a:p>
        </p:txBody>
      </p:sp>
      <p:sp>
        <p:nvSpPr>
          <p:cNvPr id="1693" name="Google Shape;1693;p33"/>
          <p:cNvSpPr/>
          <p:nvPr/>
        </p:nvSpPr>
        <p:spPr>
          <a:xfrm>
            <a:off x="604348" y="1208170"/>
            <a:ext cx="356781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Blurring the boundaries for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end-to-end value chain will </a:t>
            </a:r>
            <a:endParaRPr/>
          </a:p>
          <a:p>
            <a:pPr indent="0" lvl="0" marL="0" marR="0" rtl="0" algn="ctr">
              <a:spcBef>
                <a:spcPts val="0"/>
              </a:spcBef>
              <a:spcAft>
                <a:spcPts val="0"/>
              </a:spcAft>
              <a:buNone/>
            </a:pPr>
            <a:r>
              <a:rPr b="1" lang="en-US" sz="1600">
                <a:solidFill>
                  <a:schemeClr val="dk1"/>
                </a:solidFill>
                <a:latin typeface="Calibri"/>
                <a:ea typeface="Calibri"/>
                <a:cs typeface="Calibri"/>
                <a:sym typeface="Calibri"/>
              </a:rPr>
              <a:t>be the norm</a:t>
            </a:r>
            <a:endParaRPr/>
          </a:p>
        </p:txBody>
      </p:sp>
      <p:sp>
        <p:nvSpPr>
          <p:cNvPr id="1694" name="Google Shape;1694;p33"/>
          <p:cNvSpPr/>
          <p:nvPr/>
        </p:nvSpPr>
        <p:spPr>
          <a:xfrm>
            <a:off x="945376" y="2005975"/>
            <a:ext cx="271222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E41165"/>
                </a:solidFill>
                <a:latin typeface="Calibri"/>
                <a:ea typeface="Calibri"/>
                <a:cs typeface="Calibri"/>
                <a:sym typeface="Calibri"/>
              </a:rPr>
              <a:t>…mutually helping each other in the ecosystem</a:t>
            </a:r>
            <a:endParaRPr/>
          </a:p>
        </p:txBody>
      </p:sp>
      <p:sp>
        <p:nvSpPr>
          <p:cNvPr id="1695" name="Google Shape;1695;p33"/>
          <p:cNvSpPr/>
          <p:nvPr/>
        </p:nvSpPr>
        <p:spPr>
          <a:xfrm>
            <a:off x="5337076" y="1131883"/>
            <a:ext cx="29563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Smart operations to leverage maximum space across modes for bringing in efficiency</a:t>
            </a:r>
            <a:endParaRPr/>
          </a:p>
        </p:txBody>
      </p:sp>
      <p:sp>
        <p:nvSpPr>
          <p:cNvPr id="1696" name="Google Shape;1696;p33"/>
          <p:cNvSpPr/>
          <p:nvPr/>
        </p:nvSpPr>
        <p:spPr>
          <a:xfrm>
            <a:off x="5474511" y="2011726"/>
            <a:ext cx="25637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E41165"/>
                </a:solidFill>
                <a:latin typeface="Calibri"/>
                <a:ea typeface="Calibri"/>
                <a:cs typeface="Calibri"/>
                <a:sym typeface="Calibri"/>
              </a:rPr>
              <a:t>…optimization playing by the </a:t>
            </a:r>
            <a:endParaRPr/>
          </a:p>
          <a:p>
            <a:pPr indent="0" lvl="0" marL="0" marR="0" rtl="0" algn="ctr">
              <a:spcBef>
                <a:spcPts val="0"/>
              </a:spcBef>
              <a:spcAft>
                <a:spcPts val="0"/>
              </a:spcAft>
              <a:buNone/>
            </a:pPr>
            <a:r>
              <a:rPr lang="en-US" sz="1600">
                <a:solidFill>
                  <a:srgbClr val="E41165"/>
                </a:solidFill>
                <a:latin typeface="Calibri"/>
                <a:ea typeface="Calibri"/>
                <a:cs typeface="Calibri"/>
                <a:sym typeface="Calibri"/>
              </a:rPr>
              <a:t>strength of ecosystem</a:t>
            </a:r>
            <a:endParaRPr/>
          </a:p>
        </p:txBody>
      </p:sp>
      <p:sp>
        <p:nvSpPr>
          <p:cNvPr id="1697" name="Google Shape;1697;p33"/>
          <p:cNvSpPr/>
          <p:nvPr/>
        </p:nvSpPr>
        <p:spPr>
          <a:xfrm>
            <a:off x="0" y="2893573"/>
            <a:ext cx="9144000" cy="3841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698" name="Google Shape;1698;p33"/>
          <p:cNvSpPr txBox="1"/>
          <p:nvPr/>
        </p:nvSpPr>
        <p:spPr>
          <a:xfrm>
            <a:off x="2817954" y="2913223"/>
            <a:ext cx="370801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2"/>
                </a:solidFill>
                <a:latin typeface="Calibri"/>
                <a:ea typeface="Calibri"/>
                <a:cs typeface="Calibri"/>
                <a:sym typeface="Calibri"/>
              </a:rPr>
              <a:t>Multi-modal logistic</a:t>
            </a:r>
            <a:endParaRPr/>
          </a:p>
        </p:txBody>
      </p:sp>
      <p:sp>
        <p:nvSpPr>
          <p:cNvPr id="1699" name="Google Shape;1699;p33"/>
          <p:cNvSpPr/>
          <p:nvPr/>
        </p:nvSpPr>
        <p:spPr>
          <a:xfrm>
            <a:off x="4098767" y="1559109"/>
            <a:ext cx="1093581" cy="1090116"/>
          </a:xfrm>
          <a:prstGeom prst="flowChartConnector">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pic>
        <p:nvPicPr>
          <p:cNvPr descr="A picture containing icon&#10;&#10;Description automatically generated" id="1700" name="Google Shape;1700;p33"/>
          <p:cNvPicPr preferRelativeResize="0"/>
          <p:nvPr/>
        </p:nvPicPr>
        <p:blipFill rotWithShape="1">
          <a:blip r:embed="rId3">
            <a:alphaModFix/>
          </a:blip>
          <a:srcRect b="20237" l="20830" r="15073" t="20600"/>
          <a:stretch/>
        </p:blipFill>
        <p:spPr>
          <a:xfrm>
            <a:off x="4286694" y="1769048"/>
            <a:ext cx="762712" cy="7039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pSp>
        <p:nvGrpSpPr>
          <p:cNvPr id="1705" name="Google Shape;1705;p34"/>
          <p:cNvGrpSpPr/>
          <p:nvPr/>
        </p:nvGrpSpPr>
        <p:grpSpPr>
          <a:xfrm>
            <a:off x="294717" y="3087351"/>
            <a:ext cx="3244058" cy="1304844"/>
            <a:chOff x="283130" y="3087351"/>
            <a:chExt cx="3244058" cy="1304844"/>
          </a:xfrm>
        </p:grpSpPr>
        <p:sp>
          <p:nvSpPr>
            <p:cNvPr id="1706" name="Google Shape;1706;p34"/>
            <p:cNvSpPr txBox="1"/>
            <p:nvPr/>
          </p:nvSpPr>
          <p:spPr>
            <a:xfrm>
              <a:off x="502763" y="3087351"/>
              <a:ext cx="3024425" cy="1304844"/>
            </a:xfrm>
            <a:prstGeom prst="rect">
              <a:avLst/>
            </a:prstGeom>
            <a:noFill/>
            <a:ln>
              <a:noFill/>
            </a:ln>
          </p:spPr>
          <p:txBody>
            <a:bodyPr anchorCtr="0" anchor="ctr" bIns="0" lIns="0" spcFirstLastPara="1" rIns="0" wrap="square" tIns="12050">
              <a:spAutoFit/>
            </a:bodyPr>
            <a:lstStyle/>
            <a:p>
              <a:pPr indent="0" lvl="0" marL="0" marR="0" rtl="0" algn="l">
                <a:spcBef>
                  <a:spcPts val="0"/>
                </a:spcBef>
                <a:spcAft>
                  <a:spcPts val="0"/>
                </a:spcAft>
                <a:buNone/>
              </a:pPr>
              <a:r>
                <a:rPr b="0" i="0" lang="en-US" sz="2800">
                  <a:solidFill>
                    <a:srgbClr val="F4F3F9"/>
                  </a:solidFill>
                  <a:latin typeface="Calibri"/>
                  <a:ea typeface="Calibri"/>
                  <a:cs typeface="Calibri"/>
                  <a:sym typeface="Calibri"/>
                </a:rPr>
                <a:t>We believe setbacks lead to </a:t>
              </a:r>
              <a:r>
                <a:rPr b="1" i="0" lang="en-US" sz="2800">
                  <a:solidFill>
                    <a:srgbClr val="E41165"/>
                  </a:solidFill>
                  <a:latin typeface="Calibri"/>
                  <a:ea typeface="Calibri"/>
                  <a:cs typeface="Calibri"/>
                  <a:sym typeface="Calibri"/>
                </a:rPr>
                <a:t>stronger</a:t>
              </a:r>
              <a:r>
                <a:rPr b="0" i="0" lang="en-US" sz="2800">
                  <a:solidFill>
                    <a:srgbClr val="F4F3F9"/>
                  </a:solidFill>
                  <a:latin typeface="Calibri"/>
                  <a:ea typeface="Calibri"/>
                  <a:cs typeface="Calibri"/>
                  <a:sym typeface="Calibri"/>
                </a:rPr>
                <a:t> comebacks. </a:t>
              </a:r>
              <a:endParaRPr/>
            </a:p>
          </p:txBody>
        </p:sp>
        <p:sp>
          <p:nvSpPr>
            <p:cNvPr id="1707" name="Google Shape;1707;p34"/>
            <p:cNvSpPr/>
            <p:nvPr/>
          </p:nvSpPr>
          <p:spPr>
            <a:xfrm>
              <a:off x="283130" y="3189166"/>
              <a:ext cx="45719" cy="1113250"/>
            </a:xfrm>
            <a:prstGeom prst="roundRect">
              <a:avLst>
                <a:gd fmla="val 50000" name="adj"/>
              </a:avLst>
            </a:prstGeom>
            <a:solidFill>
              <a:srgbClr val="E411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72">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35"/>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Resilience</a:t>
            </a:r>
            <a:endParaRPr/>
          </a:p>
        </p:txBody>
      </p:sp>
      <p:sp>
        <p:nvSpPr>
          <p:cNvPr id="1713" name="Google Shape;1713;p35"/>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714" name="Google Shape;1714;p35"/>
          <p:cNvSpPr/>
          <p:nvPr/>
        </p:nvSpPr>
        <p:spPr>
          <a:xfrm>
            <a:off x="295702" y="962195"/>
            <a:ext cx="3603786"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Industry Ecosystem </a:t>
            </a:r>
            <a:r>
              <a:rPr lang="en-US" sz="1600">
                <a:solidFill>
                  <a:schemeClr val="dk1"/>
                </a:solidFill>
                <a:latin typeface="Calibri"/>
                <a:ea typeface="Calibri"/>
                <a:cs typeface="Calibri"/>
                <a:sym typeface="Calibri"/>
              </a:rPr>
              <a:t>should continuously evolve to face challenges that could have global impact of the type faced after 9/11 or Covid, and new ones in the future.  </a:t>
            </a:r>
            <a:endParaRPr sz="1600">
              <a:solidFill>
                <a:schemeClr val="dk1"/>
              </a:solidFill>
              <a:latin typeface="Calibri"/>
              <a:ea typeface="Calibri"/>
              <a:cs typeface="Calibri"/>
              <a:sym typeface="Calibri"/>
            </a:endParaRPr>
          </a:p>
        </p:txBody>
      </p:sp>
      <p:sp>
        <p:nvSpPr>
          <p:cNvPr id="1715" name="Google Shape;1715;p35"/>
          <p:cNvSpPr txBox="1"/>
          <p:nvPr/>
        </p:nvSpPr>
        <p:spPr>
          <a:xfrm>
            <a:off x="994491" y="2510026"/>
            <a:ext cx="884209" cy="338554"/>
          </a:xfrm>
          <a:prstGeom prst="rect">
            <a:avLst/>
          </a:prstGeom>
          <a:noFill/>
          <a:ln>
            <a:noFill/>
          </a:ln>
        </p:spPr>
        <p:txBody>
          <a:bodyPr anchorCtr="0" anchor="t" bIns="45700" lIns="34275" spcFirstLastPara="1" rIns="3427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$100B</a:t>
            </a:r>
            <a:endParaRPr b="1" sz="1600">
              <a:solidFill>
                <a:schemeClr val="dk1"/>
              </a:solidFill>
              <a:latin typeface="Calibri"/>
              <a:ea typeface="Calibri"/>
              <a:cs typeface="Calibri"/>
              <a:sym typeface="Calibri"/>
            </a:endParaRPr>
          </a:p>
        </p:txBody>
      </p:sp>
      <p:sp>
        <p:nvSpPr>
          <p:cNvPr id="1716" name="Google Shape;1716;p35"/>
          <p:cNvSpPr txBox="1"/>
          <p:nvPr/>
        </p:nvSpPr>
        <p:spPr>
          <a:xfrm>
            <a:off x="994491" y="2768917"/>
            <a:ext cx="1351602" cy="584775"/>
          </a:xfrm>
          <a:prstGeom prst="rect">
            <a:avLst/>
          </a:prstGeom>
          <a:noFill/>
          <a:ln>
            <a:noFill/>
          </a:ln>
        </p:spPr>
        <p:txBody>
          <a:bodyPr anchorCtr="0" anchor="t" bIns="45700" lIns="34275" spcFirstLastPara="1" rIns="3427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Stimulus to travel industry</a:t>
            </a:r>
            <a:endParaRPr sz="1600">
              <a:solidFill>
                <a:schemeClr val="dk1"/>
              </a:solidFill>
              <a:latin typeface="Calibri"/>
              <a:ea typeface="Calibri"/>
              <a:cs typeface="Calibri"/>
              <a:sym typeface="Calibri"/>
            </a:endParaRPr>
          </a:p>
        </p:txBody>
      </p:sp>
      <p:sp>
        <p:nvSpPr>
          <p:cNvPr id="1717" name="Google Shape;1717;p35"/>
          <p:cNvSpPr txBox="1"/>
          <p:nvPr/>
        </p:nvSpPr>
        <p:spPr>
          <a:xfrm>
            <a:off x="3144334" y="2510026"/>
            <a:ext cx="884209" cy="338554"/>
          </a:xfrm>
          <a:prstGeom prst="rect">
            <a:avLst/>
          </a:prstGeom>
          <a:noFill/>
          <a:ln>
            <a:noFill/>
          </a:ln>
        </p:spPr>
        <p:txBody>
          <a:bodyPr anchorCtr="0" anchor="t" bIns="45700" lIns="34275" spcFirstLastPara="1" rIns="3427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120 M</a:t>
            </a:r>
            <a:endParaRPr/>
          </a:p>
        </p:txBody>
      </p:sp>
      <p:sp>
        <p:nvSpPr>
          <p:cNvPr id="1718" name="Google Shape;1718;p35"/>
          <p:cNvSpPr txBox="1"/>
          <p:nvPr/>
        </p:nvSpPr>
        <p:spPr>
          <a:xfrm>
            <a:off x="3144333" y="2768917"/>
            <a:ext cx="1145582" cy="338554"/>
          </a:xfrm>
          <a:prstGeom prst="rect">
            <a:avLst/>
          </a:prstGeom>
          <a:noFill/>
          <a:ln>
            <a:noFill/>
          </a:ln>
        </p:spPr>
        <p:txBody>
          <a:bodyPr anchorCtr="0" anchor="t" bIns="45700" lIns="34275" spcFirstLastPara="1" rIns="3427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Jobs at risk</a:t>
            </a:r>
            <a:endParaRPr sz="1600">
              <a:solidFill>
                <a:schemeClr val="dk1"/>
              </a:solidFill>
              <a:latin typeface="Calibri"/>
              <a:ea typeface="Calibri"/>
              <a:cs typeface="Calibri"/>
              <a:sym typeface="Calibri"/>
            </a:endParaRPr>
          </a:p>
        </p:txBody>
      </p:sp>
      <p:sp>
        <p:nvSpPr>
          <p:cNvPr id="1719" name="Google Shape;1719;p35"/>
          <p:cNvSpPr/>
          <p:nvPr/>
        </p:nvSpPr>
        <p:spPr>
          <a:xfrm>
            <a:off x="4733116" y="1008729"/>
            <a:ext cx="3211136" cy="315983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720" name="Google Shape;1720;p35"/>
          <p:cNvSpPr/>
          <p:nvPr/>
        </p:nvSpPr>
        <p:spPr>
          <a:xfrm>
            <a:off x="4733116" y="1008730"/>
            <a:ext cx="3211136" cy="704985"/>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721" name="Google Shape;1721;p35"/>
          <p:cNvSpPr txBox="1"/>
          <p:nvPr/>
        </p:nvSpPr>
        <p:spPr>
          <a:xfrm>
            <a:off x="5019829" y="2004098"/>
            <a:ext cx="2624426" cy="1661417"/>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US" sz="1600">
                <a:solidFill>
                  <a:srgbClr val="E41165"/>
                </a:solidFill>
                <a:latin typeface="Calibri"/>
                <a:ea typeface="Calibri"/>
                <a:cs typeface="Calibri"/>
                <a:sym typeface="Calibri"/>
              </a:rPr>
              <a:t>New business </a:t>
            </a:r>
            <a:r>
              <a:rPr lang="en-US" sz="1600">
                <a:solidFill>
                  <a:schemeClr val="dk1"/>
                </a:solidFill>
                <a:latin typeface="Calibri"/>
                <a:ea typeface="Calibri"/>
                <a:cs typeface="Calibri"/>
                <a:sym typeface="Calibri"/>
              </a:rPr>
              <a:t>protocols will demand transformation in business processes aided by new technologies to support all stakeholders of the ecosystem</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1722" name="Google Shape;1722;p35"/>
          <p:cNvSpPr/>
          <p:nvPr/>
        </p:nvSpPr>
        <p:spPr>
          <a:xfrm>
            <a:off x="6874074" y="1017600"/>
            <a:ext cx="898018" cy="874906"/>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3">
              <a:solidFill>
                <a:srgbClr val="F2F2F2"/>
              </a:solidFill>
              <a:latin typeface="Calibri"/>
              <a:ea typeface="Calibri"/>
              <a:cs typeface="Calibri"/>
              <a:sym typeface="Calibri"/>
            </a:endParaRPr>
          </a:p>
        </p:txBody>
      </p:sp>
      <p:pic>
        <p:nvPicPr>
          <p:cNvPr id="1723" name="Google Shape;1723;p35"/>
          <p:cNvPicPr preferRelativeResize="0"/>
          <p:nvPr/>
        </p:nvPicPr>
        <p:blipFill rotWithShape="1">
          <a:blip r:embed="rId3">
            <a:alphaModFix/>
          </a:blip>
          <a:srcRect b="0" l="0" r="0" t="0"/>
          <a:stretch/>
        </p:blipFill>
        <p:spPr>
          <a:xfrm>
            <a:off x="7014089" y="1142429"/>
            <a:ext cx="630165" cy="630165"/>
          </a:xfrm>
          <a:prstGeom prst="rect">
            <a:avLst/>
          </a:prstGeom>
          <a:noFill/>
          <a:ln>
            <a:noFill/>
          </a:ln>
        </p:spPr>
      </p:pic>
      <p:grpSp>
        <p:nvGrpSpPr>
          <p:cNvPr id="1724" name="Google Shape;1724;p35"/>
          <p:cNvGrpSpPr/>
          <p:nvPr/>
        </p:nvGrpSpPr>
        <p:grpSpPr>
          <a:xfrm>
            <a:off x="2546919" y="2652981"/>
            <a:ext cx="490538" cy="525463"/>
            <a:chOff x="1663" y="2166"/>
            <a:chExt cx="309" cy="331"/>
          </a:xfrm>
        </p:grpSpPr>
        <p:sp>
          <p:nvSpPr>
            <p:cNvPr id="1725" name="Google Shape;1725;p35"/>
            <p:cNvSpPr/>
            <p:nvPr/>
          </p:nvSpPr>
          <p:spPr>
            <a:xfrm>
              <a:off x="1747" y="2166"/>
              <a:ext cx="142" cy="180"/>
            </a:xfrm>
            <a:custGeom>
              <a:rect b="b" l="l" r="r" t="t"/>
              <a:pathLst>
                <a:path extrusionOk="0" h="126" w="99">
                  <a:moveTo>
                    <a:pt x="49" y="0"/>
                  </a:moveTo>
                  <a:cubicBezTo>
                    <a:pt x="3" y="0"/>
                    <a:pt x="0" y="28"/>
                    <a:pt x="3" y="63"/>
                  </a:cubicBezTo>
                  <a:cubicBezTo>
                    <a:pt x="7" y="97"/>
                    <a:pt x="28" y="126"/>
                    <a:pt x="49" y="126"/>
                  </a:cubicBezTo>
                  <a:cubicBezTo>
                    <a:pt x="71" y="126"/>
                    <a:pt x="92" y="97"/>
                    <a:pt x="96" y="63"/>
                  </a:cubicBezTo>
                  <a:cubicBezTo>
                    <a:pt x="99" y="28"/>
                    <a:pt x="96" y="0"/>
                    <a:pt x="49" y="0"/>
                  </a:cubicBezTo>
                  <a:close/>
                </a:path>
              </a:pathLst>
            </a:custGeom>
            <a:noFill/>
            <a:ln cap="flat"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26" name="Google Shape;1726;p35"/>
            <p:cNvSpPr/>
            <p:nvPr/>
          </p:nvSpPr>
          <p:spPr>
            <a:xfrm>
              <a:off x="1781" y="2206"/>
              <a:ext cx="56" cy="33"/>
            </a:xfrm>
            <a:custGeom>
              <a:rect b="b" l="l" r="r" t="t"/>
              <a:pathLst>
                <a:path extrusionOk="0" h="23" w="39">
                  <a:moveTo>
                    <a:pt x="39" y="0"/>
                  </a:moveTo>
                  <a:cubicBezTo>
                    <a:pt x="39" y="0"/>
                    <a:pt x="34" y="23"/>
                    <a:pt x="0" y="23"/>
                  </a:cubicBezTo>
                </a:path>
              </a:pathLst>
            </a:custGeom>
            <a:noFill/>
            <a:ln cap="rnd"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27" name="Google Shape;1727;p35"/>
            <p:cNvSpPr/>
            <p:nvPr/>
          </p:nvSpPr>
          <p:spPr>
            <a:xfrm>
              <a:off x="1831" y="2219"/>
              <a:ext cx="52" cy="24"/>
            </a:xfrm>
            <a:custGeom>
              <a:rect b="b" l="l" r="r" t="t"/>
              <a:pathLst>
                <a:path extrusionOk="0" h="17" w="36">
                  <a:moveTo>
                    <a:pt x="0" y="0"/>
                  </a:moveTo>
                  <a:cubicBezTo>
                    <a:pt x="0" y="0"/>
                    <a:pt x="16" y="11"/>
                    <a:pt x="36" y="17"/>
                  </a:cubicBezTo>
                </a:path>
              </a:pathLst>
            </a:custGeom>
            <a:noFill/>
            <a:ln cap="rnd"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728" name="Google Shape;1728;p35"/>
            <p:cNvCxnSpPr/>
            <p:nvPr/>
          </p:nvCxnSpPr>
          <p:spPr>
            <a:xfrm flipH="1">
              <a:off x="1798" y="2424"/>
              <a:ext cx="9" cy="73"/>
            </a:xfrm>
            <a:prstGeom prst="straightConnector1">
              <a:avLst/>
            </a:prstGeom>
            <a:noFill/>
            <a:ln cap="rnd" cmpd="sng" w="19050">
              <a:solidFill>
                <a:srgbClr val="E41165"/>
              </a:solidFill>
              <a:prstDash val="solid"/>
              <a:round/>
              <a:headEnd len="med" w="med" type="none"/>
              <a:tailEnd len="med" w="med" type="none"/>
            </a:ln>
          </p:spPr>
        </p:cxnSp>
        <p:cxnSp>
          <p:nvCxnSpPr>
            <p:cNvPr id="1729" name="Google Shape;1729;p35"/>
            <p:cNvCxnSpPr/>
            <p:nvPr/>
          </p:nvCxnSpPr>
          <p:spPr>
            <a:xfrm>
              <a:off x="1828" y="2424"/>
              <a:ext cx="9" cy="73"/>
            </a:xfrm>
            <a:prstGeom prst="straightConnector1">
              <a:avLst/>
            </a:prstGeom>
            <a:noFill/>
            <a:ln cap="rnd" cmpd="sng" w="19050">
              <a:solidFill>
                <a:srgbClr val="E41165"/>
              </a:solidFill>
              <a:prstDash val="solid"/>
              <a:round/>
              <a:headEnd len="med" w="med" type="none"/>
              <a:tailEnd len="med" w="med" type="none"/>
            </a:ln>
          </p:spPr>
        </p:cxnSp>
        <p:sp>
          <p:nvSpPr>
            <p:cNvPr id="1730" name="Google Shape;1730;p35"/>
            <p:cNvSpPr/>
            <p:nvPr/>
          </p:nvSpPr>
          <p:spPr>
            <a:xfrm>
              <a:off x="1663" y="2361"/>
              <a:ext cx="122" cy="136"/>
            </a:xfrm>
            <a:custGeom>
              <a:rect b="b" l="l" r="r" t="t"/>
              <a:pathLst>
                <a:path extrusionOk="0" h="95" w="85">
                  <a:moveTo>
                    <a:pt x="0" y="95"/>
                  </a:moveTo>
                  <a:cubicBezTo>
                    <a:pt x="4" y="42"/>
                    <a:pt x="4" y="42"/>
                    <a:pt x="4" y="42"/>
                  </a:cubicBezTo>
                  <a:cubicBezTo>
                    <a:pt x="8" y="12"/>
                    <a:pt x="25" y="9"/>
                    <a:pt x="25" y="9"/>
                  </a:cubicBezTo>
                  <a:cubicBezTo>
                    <a:pt x="25" y="9"/>
                    <a:pt x="46" y="4"/>
                    <a:pt x="67" y="0"/>
                  </a:cubicBezTo>
                  <a:cubicBezTo>
                    <a:pt x="85" y="37"/>
                    <a:pt x="85" y="37"/>
                    <a:pt x="85" y="37"/>
                  </a:cubicBezTo>
                </a:path>
              </a:pathLst>
            </a:custGeom>
            <a:noFill/>
            <a:ln cap="rnd"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1" name="Google Shape;1731;p35"/>
            <p:cNvSpPr/>
            <p:nvPr/>
          </p:nvSpPr>
          <p:spPr>
            <a:xfrm>
              <a:off x="1850" y="2361"/>
              <a:ext cx="122" cy="136"/>
            </a:xfrm>
            <a:custGeom>
              <a:rect b="b" l="l" r="r" t="t"/>
              <a:pathLst>
                <a:path extrusionOk="0" h="95" w="85">
                  <a:moveTo>
                    <a:pt x="85" y="95"/>
                  </a:moveTo>
                  <a:cubicBezTo>
                    <a:pt x="81" y="42"/>
                    <a:pt x="81" y="42"/>
                    <a:pt x="81" y="42"/>
                  </a:cubicBezTo>
                  <a:cubicBezTo>
                    <a:pt x="77" y="12"/>
                    <a:pt x="59" y="9"/>
                    <a:pt x="59" y="9"/>
                  </a:cubicBezTo>
                  <a:cubicBezTo>
                    <a:pt x="59" y="9"/>
                    <a:pt x="39" y="4"/>
                    <a:pt x="18" y="0"/>
                  </a:cubicBezTo>
                  <a:cubicBezTo>
                    <a:pt x="0" y="37"/>
                    <a:pt x="0" y="37"/>
                    <a:pt x="0" y="37"/>
                  </a:cubicBezTo>
                </a:path>
              </a:pathLst>
            </a:custGeom>
            <a:noFill/>
            <a:ln cap="rnd"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2" name="Google Shape;1732;p35"/>
            <p:cNvSpPr/>
            <p:nvPr/>
          </p:nvSpPr>
          <p:spPr>
            <a:xfrm>
              <a:off x="1791" y="2372"/>
              <a:ext cx="53" cy="62"/>
            </a:xfrm>
            <a:custGeom>
              <a:rect b="b" l="l" r="r" t="t"/>
              <a:pathLst>
                <a:path extrusionOk="0" h="62" w="53">
                  <a:moveTo>
                    <a:pt x="27" y="62"/>
                  </a:moveTo>
                  <a:lnTo>
                    <a:pt x="0" y="32"/>
                  </a:lnTo>
                  <a:lnTo>
                    <a:pt x="26" y="0"/>
                  </a:lnTo>
                  <a:lnTo>
                    <a:pt x="27" y="0"/>
                  </a:lnTo>
                  <a:lnTo>
                    <a:pt x="53" y="32"/>
                  </a:lnTo>
                  <a:lnTo>
                    <a:pt x="27" y="62"/>
                  </a:lnTo>
                  <a:close/>
                </a:path>
              </a:pathLst>
            </a:custGeom>
            <a:noFill/>
            <a:ln cap="rnd" cmpd="sng" w="19050">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733" name="Google Shape;1733;p35"/>
          <p:cNvGrpSpPr/>
          <p:nvPr/>
        </p:nvGrpSpPr>
        <p:grpSpPr>
          <a:xfrm>
            <a:off x="288131" y="2786667"/>
            <a:ext cx="622300" cy="381000"/>
            <a:chOff x="248" y="2249"/>
            <a:chExt cx="392" cy="240"/>
          </a:xfrm>
        </p:grpSpPr>
        <p:sp>
          <p:nvSpPr>
            <p:cNvPr id="1734" name="Google Shape;1734;p35"/>
            <p:cNvSpPr/>
            <p:nvPr/>
          </p:nvSpPr>
          <p:spPr>
            <a:xfrm>
              <a:off x="332" y="2383"/>
              <a:ext cx="9" cy="11"/>
            </a:xfrm>
            <a:prstGeom prst="ellipse">
              <a:avLst/>
            </a:prstGeom>
            <a:solidFill>
              <a:srgbClr val="394553"/>
            </a:solidFill>
            <a:ln cap="flat" cmpd="sng" w="1905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5" name="Google Shape;1735;p35"/>
            <p:cNvSpPr/>
            <p:nvPr/>
          </p:nvSpPr>
          <p:spPr>
            <a:xfrm>
              <a:off x="507" y="2383"/>
              <a:ext cx="9" cy="11"/>
            </a:xfrm>
            <a:prstGeom prst="ellipse">
              <a:avLst/>
            </a:prstGeom>
            <a:solidFill>
              <a:srgbClr val="394553"/>
            </a:solidFill>
            <a:ln cap="flat" cmpd="sng" w="1905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6" name="Google Shape;1736;p35"/>
            <p:cNvSpPr/>
            <p:nvPr/>
          </p:nvSpPr>
          <p:spPr>
            <a:xfrm>
              <a:off x="248" y="2288"/>
              <a:ext cx="352" cy="201"/>
            </a:xfrm>
            <a:prstGeom prst="rect">
              <a:avLst/>
            </a:prstGeom>
            <a:noFill/>
            <a:ln cap="flat" cmpd="sng" w="1905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7" name="Google Shape;1737;p35"/>
            <p:cNvSpPr/>
            <p:nvPr/>
          </p:nvSpPr>
          <p:spPr>
            <a:xfrm>
              <a:off x="285" y="2249"/>
              <a:ext cx="355" cy="207"/>
            </a:xfrm>
            <a:custGeom>
              <a:rect b="b" l="l" r="r" t="t"/>
              <a:pathLst>
                <a:path extrusionOk="0" h="207" w="355">
                  <a:moveTo>
                    <a:pt x="0" y="0"/>
                  </a:moveTo>
                  <a:lnTo>
                    <a:pt x="355" y="0"/>
                  </a:lnTo>
                  <a:lnTo>
                    <a:pt x="355" y="207"/>
                  </a:lnTo>
                </a:path>
              </a:pathLst>
            </a:custGeom>
            <a:noFill/>
            <a:ln cap="flat" cmpd="sng" w="19050">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8" name="Google Shape;1738;p35"/>
            <p:cNvSpPr/>
            <p:nvPr/>
          </p:nvSpPr>
          <p:spPr>
            <a:xfrm>
              <a:off x="285" y="2325"/>
              <a:ext cx="278" cy="127"/>
            </a:xfrm>
            <a:custGeom>
              <a:rect b="b" l="l" r="r" t="t"/>
              <a:pathLst>
                <a:path extrusionOk="0" h="81" w="179">
                  <a:moveTo>
                    <a:pt x="179" y="16"/>
                  </a:moveTo>
                  <a:cubicBezTo>
                    <a:pt x="170" y="16"/>
                    <a:pt x="163" y="9"/>
                    <a:pt x="163" y="0"/>
                  </a:cubicBezTo>
                  <a:cubicBezTo>
                    <a:pt x="16" y="0"/>
                    <a:pt x="16" y="0"/>
                    <a:pt x="16" y="0"/>
                  </a:cubicBezTo>
                  <a:cubicBezTo>
                    <a:pt x="16" y="9"/>
                    <a:pt x="9" y="16"/>
                    <a:pt x="0" y="16"/>
                  </a:cubicBezTo>
                  <a:cubicBezTo>
                    <a:pt x="0" y="65"/>
                    <a:pt x="0" y="65"/>
                    <a:pt x="0" y="65"/>
                  </a:cubicBezTo>
                  <a:cubicBezTo>
                    <a:pt x="9" y="65"/>
                    <a:pt x="16" y="72"/>
                    <a:pt x="16" y="81"/>
                  </a:cubicBezTo>
                  <a:cubicBezTo>
                    <a:pt x="163" y="81"/>
                    <a:pt x="163" y="81"/>
                    <a:pt x="163" y="81"/>
                  </a:cubicBezTo>
                  <a:cubicBezTo>
                    <a:pt x="163" y="72"/>
                    <a:pt x="170" y="65"/>
                    <a:pt x="179" y="65"/>
                  </a:cubicBezTo>
                  <a:lnTo>
                    <a:pt x="179" y="16"/>
                  </a:lnTo>
                  <a:close/>
                </a:path>
              </a:pathLst>
            </a:custGeom>
            <a:noFill/>
            <a:ln cap="flat" cmpd="sng" w="1905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39" name="Google Shape;1739;p35"/>
            <p:cNvSpPr/>
            <p:nvPr/>
          </p:nvSpPr>
          <p:spPr>
            <a:xfrm>
              <a:off x="394" y="2355"/>
              <a:ext cx="62" cy="67"/>
            </a:xfrm>
            <a:prstGeom prst="ellipse">
              <a:avLst/>
            </a:prstGeom>
            <a:noFill/>
            <a:ln cap="flat" cmpd="sng" w="19050">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36"/>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Co-creating experience</a:t>
            </a:r>
            <a:endParaRPr/>
          </a:p>
        </p:txBody>
      </p:sp>
      <p:sp>
        <p:nvSpPr>
          <p:cNvPr id="1745" name="Google Shape;1745;p36"/>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sp>
        <p:nvSpPr>
          <p:cNvPr id="1746" name="Google Shape;1746;p36"/>
          <p:cNvSpPr/>
          <p:nvPr/>
        </p:nvSpPr>
        <p:spPr>
          <a:xfrm>
            <a:off x="3945021" y="1303011"/>
            <a:ext cx="5198980" cy="2936011"/>
          </a:xfrm>
          <a:prstGeom prst="rect">
            <a:avLst/>
          </a:prstGeom>
          <a:solidFill>
            <a:srgbClr val="F4F3F9">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747" name="Google Shape;1747;p36"/>
          <p:cNvSpPr txBox="1"/>
          <p:nvPr/>
        </p:nvSpPr>
        <p:spPr>
          <a:xfrm>
            <a:off x="290513" y="1465760"/>
            <a:ext cx="3177861" cy="9848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Demand is growing for a single platform that integrates roles &amp; responsibilities of all partners</a:t>
            </a:r>
            <a:endParaRPr/>
          </a:p>
          <a:p>
            <a:pPr indent="0" lvl="0" marL="0" marR="0" rtl="0" algn="l">
              <a:spcBef>
                <a:spcPts val="0"/>
              </a:spcBef>
              <a:spcAft>
                <a:spcPts val="0"/>
              </a:spcAft>
              <a:buNone/>
            </a:pPr>
            <a:r>
              <a:t/>
            </a:r>
            <a:endParaRPr sz="1600" u="sng">
              <a:solidFill>
                <a:schemeClr val="dk1"/>
              </a:solidFill>
              <a:latin typeface="Calibri"/>
              <a:ea typeface="Calibri"/>
              <a:cs typeface="Calibri"/>
              <a:sym typeface="Calibri"/>
            </a:endParaRPr>
          </a:p>
        </p:txBody>
      </p:sp>
      <p:sp>
        <p:nvSpPr>
          <p:cNvPr id="1748" name="Google Shape;1748;p36"/>
          <p:cNvSpPr txBox="1"/>
          <p:nvPr/>
        </p:nvSpPr>
        <p:spPr>
          <a:xfrm>
            <a:off x="290512" y="1130433"/>
            <a:ext cx="3521798" cy="251736"/>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1" lang="en-US" sz="1600">
                <a:solidFill>
                  <a:schemeClr val="dk1"/>
                </a:solidFill>
                <a:latin typeface="Calibri"/>
                <a:ea typeface="Calibri"/>
                <a:cs typeface="Calibri"/>
                <a:sym typeface="Calibri"/>
              </a:rPr>
              <a:t>Meet the world </a:t>
            </a:r>
            <a:r>
              <a:rPr b="1" lang="en-US" sz="1600">
                <a:solidFill>
                  <a:srgbClr val="E41165"/>
                </a:solidFill>
                <a:latin typeface="Calibri"/>
                <a:ea typeface="Calibri"/>
                <a:cs typeface="Calibri"/>
                <a:sym typeface="Calibri"/>
              </a:rPr>
              <a:t>through fluid ecosystems</a:t>
            </a:r>
            <a:endParaRPr b="1" sz="1600">
              <a:solidFill>
                <a:srgbClr val="E41165"/>
              </a:solidFill>
              <a:latin typeface="Calibri"/>
              <a:ea typeface="Calibri"/>
              <a:cs typeface="Calibri"/>
              <a:sym typeface="Calibri"/>
            </a:endParaRPr>
          </a:p>
        </p:txBody>
      </p:sp>
      <p:sp>
        <p:nvSpPr>
          <p:cNvPr id="1749" name="Google Shape;1749;p36"/>
          <p:cNvSpPr/>
          <p:nvPr/>
        </p:nvSpPr>
        <p:spPr>
          <a:xfrm rot="10800000">
            <a:off x="6359166" y="1432634"/>
            <a:ext cx="385763" cy="198165"/>
          </a:xfrm>
          <a:prstGeom prst="triangle">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750" name="Google Shape;1750;p36"/>
          <p:cNvSpPr txBox="1"/>
          <p:nvPr/>
        </p:nvSpPr>
        <p:spPr>
          <a:xfrm>
            <a:off x="6809488" y="1907312"/>
            <a:ext cx="2091445" cy="2069795"/>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Understanding customer needs both in immediate travel context and their larger preferences around modes of travel has become imperative.</a:t>
            </a:r>
            <a:endParaRPr/>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51" name="Google Shape;1751;p36"/>
          <p:cNvSpPr txBox="1"/>
          <p:nvPr/>
        </p:nvSpPr>
        <p:spPr>
          <a:xfrm>
            <a:off x="6782761" y="1594209"/>
            <a:ext cx="2020526" cy="344069"/>
          </a:xfrm>
          <a:prstGeom prst="rect">
            <a:avLst/>
          </a:prstGeom>
          <a:noFill/>
          <a:ln>
            <a:noFill/>
          </a:ln>
        </p:spPr>
        <p:txBody>
          <a:bodyPr anchorCtr="0" anchor="t" bIns="45700" lIns="34275" spcFirstLastPara="1" rIns="34275" wrap="square" tIns="45700">
            <a:spAutoFit/>
          </a:bodyPr>
          <a:lstStyle/>
          <a:p>
            <a:pPr indent="0" lvl="0" marL="0" marR="0" rtl="0" algn="l">
              <a:lnSpc>
                <a:spcPct val="107000"/>
              </a:lnSpc>
              <a:spcBef>
                <a:spcPts val="0"/>
              </a:spcBef>
              <a:spcAft>
                <a:spcPts val="0"/>
              </a:spcAft>
              <a:buNone/>
            </a:pPr>
            <a:r>
              <a:rPr b="1" lang="en-US" sz="1600">
                <a:solidFill>
                  <a:schemeClr val="dk1"/>
                </a:solidFill>
                <a:latin typeface="Calibri"/>
                <a:ea typeface="Calibri"/>
                <a:cs typeface="Calibri"/>
                <a:sym typeface="Calibri"/>
              </a:rPr>
              <a:t>Customer at the core</a:t>
            </a:r>
            <a:endParaRPr/>
          </a:p>
        </p:txBody>
      </p:sp>
      <p:sp>
        <p:nvSpPr>
          <p:cNvPr id="1752" name="Google Shape;1752;p36"/>
          <p:cNvSpPr/>
          <p:nvPr/>
        </p:nvSpPr>
        <p:spPr>
          <a:xfrm>
            <a:off x="3952557" y="1034380"/>
            <a:ext cx="5198980" cy="404135"/>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grpSp>
        <p:nvGrpSpPr>
          <p:cNvPr id="1753" name="Google Shape;1753;p36"/>
          <p:cNvGrpSpPr/>
          <p:nvPr/>
        </p:nvGrpSpPr>
        <p:grpSpPr>
          <a:xfrm>
            <a:off x="4198198" y="1684979"/>
            <a:ext cx="2308928" cy="2047051"/>
            <a:chOff x="4198198" y="1684977"/>
            <a:chExt cx="2208239" cy="1879633"/>
          </a:xfrm>
        </p:grpSpPr>
        <p:grpSp>
          <p:nvGrpSpPr>
            <p:cNvPr id="1754" name="Google Shape;1754;p36"/>
            <p:cNvGrpSpPr/>
            <p:nvPr/>
          </p:nvGrpSpPr>
          <p:grpSpPr>
            <a:xfrm rot="10800000">
              <a:off x="4198198" y="1684977"/>
              <a:ext cx="2067492" cy="1879633"/>
              <a:chOff x="7095667" y="2655371"/>
              <a:chExt cx="4197369" cy="4065628"/>
            </a:xfrm>
          </p:grpSpPr>
          <p:sp>
            <p:nvSpPr>
              <p:cNvPr id="1755" name="Google Shape;1755;p36"/>
              <p:cNvSpPr/>
              <p:nvPr/>
            </p:nvSpPr>
            <p:spPr>
              <a:xfrm>
                <a:off x="7827506" y="2655371"/>
                <a:ext cx="2806185" cy="2804588"/>
              </a:xfrm>
              <a:prstGeom prst="ellipse">
                <a:avLst/>
              </a:prstGeom>
              <a:solidFill>
                <a:srgbClr val="BFBFB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1756" name="Google Shape;1756;p36"/>
              <p:cNvSpPr/>
              <p:nvPr/>
            </p:nvSpPr>
            <p:spPr>
              <a:xfrm>
                <a:off x="8486850" y="3880009"/>
                <a:ext cx="2806186" cy="2802993"/>
              </a:xfrm>
              <a:prstGeom prst="ellipse">
                <a:avLst/>
              </a:prstGeom>
              <a:solidFill>
                <a:srgbClr val="BEAFE7">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1757" name="Google Shape;1757;p36"/>
              <p:cNvSpPr/>
              <p:nvPr/>
            </p:nvSpPr>
            <p:spPr>
              <a:xfrm>
                <a:off x="7095667" y="3914812"/>
                <a:ext cx="2806186" cy="2806187"/>
              </a:xfrm>
              <a:prstGeom prst="ellipse">
                <a:avLst/>
              </a:prstGeom>
              <a:solidFill>
                <a:srgbClr val="B3F3F0">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grpSp>
        <p:sp>
          <p:nvSpPr>
            <p:cNvPr id="1758" name="Google Shape;1758;p36"/>
            <p:cNvSpPr txBox="1"/>
            <p:nvPr/>
          </p:nvSpPr>
          <p:spPr>
            <a:xfrm>
              <a:off x="5428663" y="2071673"/>
              <a:ext cx="977774" cy="317929"/>
            </a:xfrm>
            <a:prstGeom prst="rect">
              <a:avLst/>
            </a:prstGeom>
            <a:noFill/>
            <a:ln>
              <a:noFill/>
            </a:ln>
          </p:spPr>
          <p:txBody>
            <a:bodyPr anchorCtr="0" anchor="t" bIns="34275" lIns="34275" spcFirstLastPara="1" rIns="34275" wrap="square" tIns="34275">
              <a:spAutoFit/>
            </a:bodyPr>
            <a:lstStyle/>
            <a:p>
              <a:pPr indent="0" lvl="0" marL="0" marR="0" rtl="0" algn="ctr">
                <a:spcBef>
                  <a:spcPts val="0"/>
                </a:spcBef>
                <a:spcAft>
                  <a:spcPts val="0"/>
                </a:spcAft>
                <a:buNone/>
              </a:pPr>
              <a:r>
                <a:rPr b="1" lang="en-US" sz="900">
                  <a:solidFill>
                    <a:schemeClr val="dk1"/>
                  </a:solidFill>
                  <a:latin typeface="Calibri"/>
                  <a:ea typeface="Calibri"/>
                  <a:cs typeface="Calibri"/>
                  <a:sym typeface="Calibri"/>
                </a:rPr>
                <a:t>New travel mandates</a:t>
              </a:r>
              <a:endParaRPr/>
            </a:p>
          </p:txBody>
        </p:sp>
        <p:sp>
          <p:nvSpPr>
            <p:cNvPr id="1759" name="Google Shape;1759;p36"/>
            <p:cNvSpPr txBox="1"/>
            <p:nvPr/>
          </p:nvSpPr>
          <p:spPr>
            <a:xfrm>
              <a:off x="4198198" y="2036378"/>
              <a:ext cx="780423" cy="317929"/>
            </a:xfrm>
            <a:prstGeom prst="rect">
              <a:avLst/>
            </a:prstGeom>
            <a:noFill/>
            <a:ln>
              <a:noFill/>
            </a:ln>
          </p:spPr>
          <p:txBody>
            <a:bodyPr anchorCtr="0" anchor="t" bIns="34275" lIns="34275" spcFirstLastPara="1" rIns="34275" wrap="square" tIns="34275">
              <a:spAutoFit/>
            </a:bodyPr>
            <a:lstStyle/>
            <a:p>
              <a:pPr indent="0" lvl="0" marL="0" marR="0" rtl="0" algn="ctr">
                <a:spcBef>
                  <a:spcPts val="0"/>
                </a:spcBef>
                <a:spcAft>
                  <a:spcPts val="0"/>
                </a:spcAft>
                <a:buNone/>
              </a:pPr>
              <a:r>
                <a:rPr b="1" lang="en-US" sz="900">
                  <a:solidFill>
                    <a:schemeClr val="dk1"/>
                  </a:solidFill>
                  <a:latin typeface="Calibri"/>
                  <a:ea typeface="Calibri"/>
                  <a:cs typeface="Calibri"/>
                  <a:sym typeface="Calibri"/>
                </a:rPr>
                <a:t>Traveler behavior </a:t>
              </a:r>
              <a:endParaRPr/>
            </a:p>
          </p:txBody>
        </p:sp>
        <p:sp>
          <p:nvSpPr>
            <p:cNvPr id="1760" name="Google Shape;1760;p36"/>
            <p:cNvSpPr txBox="1"/>
            <p:nvPr/>
          </p:nvSpPr>
          <p:spPr>
            <a:xfrm>
              <a:off x="4819666" y="3047399"/>
              <a:ext cx="760771" cy="317929"/>
            </a:xfrm>
            <a:prstGeom prst="rect">
              <a:avLst/>
            </a:prstGeom>
            <a:noFill/>
            <a:ln>
              <a:noFill/>
            </a:ln>
          </p:spPr>
          <p:txBody>
            <a:bodyPr anchorCtr="0" anchor="t" bIns="34275" lIns="34275" spcFirstLastPara="1" rIns="34275" wrap="square" tIns="34275">
              <a:spAutoFit/>
            </a:bodyPr>
            <a:lstStyle/>
            <a:p>
              <a:pPr indent="0" lvl="0" marL="0" marR="0" rtl="0" algn="ctr">
                <a:spcBef>
                  <a:spcPts val="0"/>
                </a:spcBef>
                <a:spcAft>
                  <a:spcPts val="0"/>
                </a:spcAft>
                <a:buNone/>
              </a:pPr>
              <a:r>
                <a:rPr b="1" lang="en-US" sz="900">
                  <a:solidFill>
                    <a:schemeClr val="dk1"/>
                  </a:solidFill>
                  <a:latin typeface="Calibri"/>
                  <a:ea typeface="Calibri"/>
                  <a:cs typeface="Calibri"/>
                  <a:sym typeface="Calibri"/>
                </a:rPr>
                <a:t>Mobility ecosystem</a:t>
              </a:r>
              <a:endParaRPr/>
            </a:p>
          </p:txBody>
        </p:sp>
        <p:pic>
          <p:nvPicPr>
            <p:cNvPr descr="Braille" id="1761" name="Google Shape;1761;p36"/>
            <p:cNvPicPr preferRelativeResize="0"/>
            <p:nvPr/>
          </p:nvPicPr>
          <p:blipFill rotWithShape="1">
            <a:blip r:embed="rId3">
              <a:alphaModFix/>
            </a:blip>
            <a:srcRect b="0" l="0" r="0" t="0"/>
            <a:stretch/>
          </p:blipFill>
          <p:spPr>
            <a:xfrm>
              <a:off x="4987346" y="1907925"/>
              <a:ext cx="441317" cy="441317"/>
            </a:xfrm>
            <a:prstGeom prst="rect">
              <a:avLst/>
            </a:prstGeom>
            <a:noFill/>
            <a:ln>
              <a:noFill/>
            </a:ln>
          </p:spPr>
        </p:pic>
        <p:pic>
          <p:nvPicPr>
            <p:cNvPr descr="Braille" id="1762" name="Google Shape;1762;p36"/>
            <p:cNvPicPr preferRelativeResize="0"/>
            <p:nvPr/>
          </p:nvPicPr>
          <p:blipFill rotWithShape="1">
            <a:blip r:embed="rId3">
              <a:alphaModFix/>
            </a:blip>
            <a:srcRect b="0" l="0" r="0" t="0"/>
            <a:stretch/>
          </p:blipFill>
          <p:spPr>
            <a:xfrm>
              <a:off x="4568701" y="2541025"/>
              <a:ext cx="441317" cy="441317"/>
            </a:xfrm>
            <a:prstGeom prst="rect">
              <a:avLst/>
            </a:prstGeom>
            <a:noFill/>
            <a:ln>
              <a:noFill/>
            </a:ln>
          </p:spPr>
        </p:pic>
        <p:pic>
          <p:nvPicPr>
            <p:cNvPr descr="Braille" id="1763" name="Google Shape;1763;p36"/>
            <p:cNvPicPr preferRelativeResize="0"/>
            <p:nvPr/>
          </p:nvPicPr>
          <p:blipFill rotWithShape="1">
            <a:blip r:embed="rId3">
              <a:alphaModFix/>
            </a:blip>
            <a:srcRect b="0" l="0" r="0" t="0"/>
            <a:stretch/>
          </p:blipFill>
          <p:spPr>
            <a:xfrm>
              <a:off x="5431850" y="2542864"/>
              <a:ext cx="441317" cy="441317"/>
            </a:xfrm>
            <a:prstGeom prst="rect">
              <a:avLst/>
            </a:prstGeom>
            <a:noFill/>
            <a:ln>
              <a:noFill/>
            </a:ln>
          </p:spPr>
        </p:pic>
        <p:sp>
          <p:nvSpPr>
            <p:cNvPr id="1764" name="Google Shape;1764;p36"/>
            <p:cNvSpPr/>
            <p:nvPr/>
          </p:nvSpPr>
          <p:spPr>
            <a:xfrm rot="10800000">
              <a:off x="4885216" y="2267984"/>
              <a:ext cx="693456" cy="633979"/>
            </a:xfrm>
            <a:custGeom>
              <a:rect b="b" l="l" r="r" t="t"/>
              <a:pathLst>
                <a:path extrusionOk="0" h="633979" w="693456">
                  <a:moveTo>
                    <a:pt x="364512" y="633979"/>
                  </a:moveTo>
                  <a:cubicBezTo>
                    <a:pt x="269088" y="633979"/>
                    <a:pt x="178182" y="615838"/>
                    <a:pt x="95497" y="583031"/>
                  </a:cubicBezTo>
                  <a:lnTo>
                    <a:pt x="0" y="534408"/>
                  </a:lnTo>
                  <a:lnTo>
                    <a:pt x="12206" y="420892"/>
                  </a:lnTo>
                  <a:cubicBezTo>
                    <a:pt x="49032" y="252173"/>
                    <a:pt x="155802" y="107342"/>
                    <a:pt x="302873" y="14190"/>
                  </a:cubicBezTo>
                  <a:lnTo>
                    <a:pt x="330759" y="0"/>
                  </a:lnTo>
                  <a:lnTo>
                    <a:pt x="390444" y="30406"/>
                  </a:lnTo>
                  <a:cubicBezTo>
                    <a:pt x="537515" y="123664"/>
                    <a:pt x="644285" y="268661"/>
                    <a:pt x="681111" y="437572"/>
                  </a:cubicBezTo>
                  <a:lnTo>
                    <a:pt x="693456" y="552517"/>
                  </a:lnTo>
                  <a:lnTo>
                    <a:pt x="633527" y="583031"/>
                  </a:lnTo>
                  <a:cubicBezTo>
                    <a:pt x="550843" y="615838"/>
                    <a:pt x="459936" y="633979"/>
                    <a:pt x="364512" y="633979"/>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Calibri"/>
                <a:ea typeface="Calibri"/>
                <a:cs typeface="Calibri"/>
                <a:sym typeface="Calibri"/>
              </a:endParaRPr>
            </a:p>
          </p:txBody>
        </p:sp>
        <p:sp>
          <p:nvSpPr>
            <p:cNvPr id="1765" name="Google Shape;1765;p36"/>
            <p:cNvSpPr txBox="1"/>
            <p:nvPr/>
          </p:nvSpPr>
          <p:spPr>
            <a:xfrm>
              <a:off x="4985882" y="2491052"/>
              <a:ext cx="492125" cy="14130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chemeClr val="lt1"/>
                  </a:solidFill>
                  <a:latin typeface="Calibri"/>
                  <a:ea typeface="Calibri"/>
                  <a:cs typeface="Calibri"/>
                  <a:sym typeface="Calibri"/>
                </a:rPr>
                <a:t>Customer</a:t>
              </a:r>
              <a:endParaRPr sz="1400">
                <a:solidFill>
                  <a:schemeClr val="lt1"/>
                </a:solidFill>
                <a:latin typeface="Calibri"/>
                <a:ea typeface="Calibri"/>
                <a:cs typeface="Calibri"/>
                <a:sym typeface="Calibri"/>
              </a:endParaRPr>
            </a:p>
          </p:txBody>
        </p:sp>
      </p:grpSp>
      <p:sp>
        <p:nvSpPr>
          <p:cNvPr id="1766" name="Google Shape;1766;p36"/>
          <p:cNvSpPr txBox="1"/>
          <p:nvPr/>
        </p:nvSpPr>
        <p:spPr>
          <a:xfrm>
            <a:off x="4303298" y="1038099"/>
            <a:ext cx="4035137" cy="344069"/>
          </a:xfrm>
          <a:prstGeom prst="rect">
            <a:avLst/>
          </a:prstGeom>
          <a:noFill/>
          <a:ln>
            <a:noFill/>
          </a:ln>
        </p:spPr>
        <p:txBody>
          <a:bodyPr anchorCtr="0" anchor="t" bIns="45700" lIns="34275" spcFirstLastPara="1" rIns="34275" wrap="square" tIns="45700">
            <a:spAutoFit/>
          </a:bodyPr>
          <a:lstStyle/>
          <a:p>
            <a:pPr indent="0" lvl="0" marL="0" marR="0" rtl="0" algn="l">
              <a:lnSpc>
                <a:spcPct val="107000"/>
              </a:lnSpc>
              <a:spcBef>
                <a:spcPts val="0"/>
              </a:spcBef>
              <a:spcAft>
                <a:spcPts val="0"/>
              </a:spcAft>
              <a:buNone/>
            </a:pPr>
            <a:r>
              <a:rPr b="1" lang="en-US" sz="1600">
                <a:solidFill>
                  <a:schemeClr val="lt1"/>
                </a:solidFill>
                <a:latin typeface="Calibri"/>
                <a:ea typeface="Calibri"/>
                <a:cs typeface="Calibri"/>
                <a:sym typeface="Calibri"/>
              </a:rPr>
              <a:t>Title of the chart</a:t>
            </a:r>
            <a:endParaRPr b="1" sz="16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37"/>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The travel ecosystem: </a:t>
            </a:r>
            <a:r>
              <a:rPr lang="en-US">
                <a:solidFill>
                  <a:srgbClr val="1E2323"/>
                </a:solidFill>
              </a:rPr>
              <a:t>An industry on the go </a:t>
            </a:r>
            <a:endParaRPr/>
          </a:p>
        </p:txBody>
      </p:sp>
      <p:sp>
        <p:nvSpPr>
          <p:cNvPr id="1772" name="Google Shape;1772;p37"/>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grpSp>
        <p:nvGrpSpPr>
          <p:cNvPr id="1773" name="Google Shape;1773;p37"/>
          <p:cNvGrpSpPr/>
          <p:nvPr/>
        </p:nvGrpSpPr>
        <p:grpSpPr>
          <a:xfrm>
            <a:off x="293002" y="1163547"/>
            <a:ext cx="3215744" cy="3383467"/>
            <a:chOff x="271736" y="1163546"/>
            <a:chExt cx="3215744" cy="3383467"/>
          </a:xfrm>
        </p:grpSpPr>
        <p:sp>
          <p:nvSpPr>
            <p:cNvPr id="1774" name="Google Shape;1774;p37"/>
            <p:cNvSpPr/>
            <p:nvPr/>
          </p:nvSpPr>
          <p:spPr>
            <a:xfrm>
              <a:off x="291939" y="1163546"/>
              <a:ext cx="3195541" cy="3383467"/>
            </a:xfrm>
            <a:prstGeom prst="rect">
              <a:avLst/>
            </a:prstGeom>
            <a:solidFill>
              <a:srgbClr val="F4F3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2F2F2"/>
                </a:solidFill>
                <a:latin typeface="Calibri"/>
                <a:ea typeface="Calibri"/>
                <a:cs typeface="Calibri"/>
                <a:sym typeface="Calibri"/>
              </a:endParaRPr>
            </a:p>
          </p:txBody>
        </p:sp>
        <p:sp>
          <p:nvSpPr>
            <p:cNvPr id="1775" name="Google Shape;1775;p37"/>
            <p:cNvSpPr/>
            <p:nvPr/>
          </p:nvSpPr>
          <p:spPr>
            <a:xfrm>
              <a:off x="271736" y="1165861"/>
              <a:ext cx="3211136" cy="1340846"/>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chemeClr val="dk1"/>
                </a:solidFill>
                <a:latin typeface="Calibri"/>
                <a:ea typeface="Calibri"/>
                <a:cs typeface="Calibri"/>
                <a:sym typeface="Calibri"/>
              </a:endParaRPr>
            </a:p>
          </p:txBody>
        </p:sp>
        <p:sp>
          <p:nvSpPr>
            <p:cNvPr id="1776" name="Google Shape;1776;p37"/>
            <p:cNvSpPr/>
            <p:nvPr/>
          </p:nvSpPr>
          <p:spPr>
            <a:xfrm>
              <a:off x="306971" y="1297675"/>
              <a:ext cx="3140666"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E41165"/>
                  </a:solidFill>
                  <a:latin typeface="Calibri"/>
                  <a:ea typeface="Calibri"/>
                  <a:cs typeface="Calibri"/>
                  <a:sym typeface="Calibri"/>
                </a:rPr>
                <a:t>The travel industry has always been platform-based, but its time to reach the next level of one-click, frictionless travel for consumers.</a:t>
              </a:r>
              <a:endParaRPr/>
            </a:p>
          </p:txBody>
        </p:sp>
        <p:graphicFrame>
          <p:nvGraphicFramePr>
            <p:cNvPr id="1777" name="Google Shape;1777;p37"/>
            <p:cNvGraphicFramePr/>
            <p:nvPr/>
          </p:nvGraphicFramePr>
          <p:xfrm>
            <a:off x="730970" y="2595383"/>
            <a:ext cx="815841" cy="865222"/>
          </p:xfrm>
          <a:graphic>
            <a:graphicData uri="http://schemas.openxmlformats.org/drawingml/2006/chart">
              <c:chart r:id="rId3"/>
            </a:graphicData>
          </a:graphic>
        </p:graphicFrame>
        <p:sp>
          <p:nvSpPr>
            <p:cNvPr id="1778" name="Google Shape;1778;p37"/>
            <p:cNvSpPr txBox="1"/>
            <p:nvPr/>
          </p:nvSpPr>
          <p:spPr>
            <a:xfrm>
              <a:off x="289885" y="3588279"/>
              <a:ext cx="1606550" cy="338554"/>
            </a:xfrm>
            <a:prstGeom prst="rect">
              <a:avLst/>
            </a:prstGeom>
            <a:noFill/>
            <a:ln>
              <a:noFill/>
            </a:ln>
          </p:spPr>
          <p:txBody>
            <a:bodyPr anchorCtr="0" anchor="t" bIns="45700" lIns="34275" spcFirstLastPara="1" rIns="3427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Lorem ipsum</a:t>
              </a:r>
              <a:endParaRPr sz="1600">
                <a:solidFill>
                  <a:schemeClr val="dk1"/>
                </a:solidFill>
                <a:latin typeface="Calibri"/>
                <a:ea typeface="Calibri"/>
                <a:cs typeface="Calibri"/>
                <a:sym typeface="Calibri"/>
              </a:endParaRPr>
            </a:p>
          </p:txBody>
        </p:sp>
        <p:graphicFrame>
          <p:nvGraphicFramePr>
            <p:cNvPr id="1779" name="Google Shape;1779;p37"/>
            <p:cNvGraphicFramePr/>
            <p:nvPr/>
          </p:nvGraphicFramePr>
          <p:xfrm>
            <a:off x="2147829" y="2592456"/>
            <a:ext cx="820841" cy="865222"/>
          </p:xfrm>
          <a:graphic>
            <a:graphicData uri="http://schemas.openxmlformats.org/drawingml/2006/chart">
              <c:chart r:id="rId4"/>
            </a:graphicData>
          </a:graphic>
        </p:graphicFrame>
        <p:sp>
          <p:nvSpPr>
            <p:cNvPr id="1780" name="Google Shape;1780;p37"/>
            <p:cNvSpPr txBox="1"/>
            <p:nvPr/>
          </p:nvSpPr>
          <p:spPr>
            <a:xfrm>
              <a:off x="1796120" y="3588279"/>
              <a:ext cx="1606550" cy="338554"/>
            </a:xfrm>
            <a:prstGeom prst="rect">
              <a:avLst/>
            </a:prstGeom>
            <a:noFill/>
            <a:ln>
              <a:noFill/>
            </a:ln>
          </p:spPr>
          <p:txBody>
            <a:bodyPr anchorCtr="0" anchor="t" bIns="45700" lIns="34275" spcFirstLastPara="1" rIns="3427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Lorem ipsum</a:t>
              </a:r>
              <a:endParaRPr sz="1600">
                <a:solidFill>
                  <a:schemeClr val="dk1"/>
                </a:solidFill>
                <a:latin typeface="Calibri"/>
                <a:ea typeface="Calibri"/>
                <a:cs typeface="Calibri"/>
                <a:sym typeface="Calibri"/>
              </a:endParaRPr>
            </a:p>
          </p:txBody>
        </p:sp>
      </p:grpSp>
      <p:sp>
        <p:nvSpPr>
          <p:cNvPr id="1781" name="Google Shape;1781;p37"/>
          <p:cNvSpPr/>
          <p:nvPr/>
        </p:nvSpPr>
        <p:spPr>
          <a:xfrm>
            <a:off x="285588" y="798538"/>
            <a:ext cx="547797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1E2323"/>
                </a:solidFill>
                <a:latin typeface="Calibri"/>
                <a:ea typeface="Calibri"/>
                <a:cs typeface="Calibri"/>
                <a:sym typeface="Calibri"/>
              </a:rPr>
              <a:t>Unleashing ecosystem opportunities to expand revenue potential.</a:t>
            </a:r>
            <a:endParaRPr/>
          </a:p>
        </p:txBody>
      </p:sp>
      <p:sp>
        <p:nvSpPr>
          <p:cNvPr id="1782" name="Google Shape;1782;p37"/>
          <p:cNvSpPr/>
          <p:nvPr/>
        </p:nvSpPr>
        <p:spPr>
          <a:xfrm>
            <a:off x="3885085" y="1605138"/>
            <a:ext cx="725804" cy="73015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FFFFF"/>
              </a:solidFill>
              <a:latin typeface="Calibri"/>
              <a:ea typeface="Calibri"/>
              <a:cs typeface="Calibri"/>
              <a:sym typeface="Calibri"/>
            </a:endParaRPr>
          </a:p>
        </p:txBody>
      </p:sp>
      <p:sp>
        <p:nvSpPr>
          <p:cNvPr id="1783" name="Google Shape;1783;p37"/>
          <p:cNvSpPr/>
          <p:nvPr/>
        </p:nvSpPr>
        <p:spPr>
          <a:xfrm>
            <a:off x="4684056" y="1611538"/>
            <a:ext cx="189749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C0C0C"/>
                </a:solidFill>
                <a:latin typeface="Calibri"/>
                <a:ea typeface="Calibri"/>
                <a:cs typeface="Calibri"/>
                <a:sym typeface="Calibri"/>
              </a:rPr>
              <a:t>Companies not equipped to meet rising demands</a:t>
            </a:r>
            <a:endParaRPr/>
          </a:p>
        </p:txBody>
      </p:sp>
      <p:sp>
        <p:nvSpPr>
          <p:cNvPr id="1784" name="Google Shape;1784;p37"/>
          <p:cNvSpPr/>
          <p:nvPr/>
        </p:nvSpPr>
        <p:spPr>
          <a:xfrm>
            <a:off x="7304209" y="1629565"/>
            <a:ext cx="17547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E2323"/>
                </a:solidFill>
                <a:latin typeface="Calibri"/>
                <a:ea typeface="Calibri"/>
                <a:cs typeface="Calibri"/>
                <a:sym typeface="Calibri"/>
              </a:rPr>
              <a:t>Companies should work together</a:t>
            </a:r>
            <a:endParaRPr/>
          </a:p>
        </p:txBody>
      </p:sp>
      <p:sp>
        <p:nvSpPr>
          <p:cNvPr id="1785" name="Google Shape;1785;p37"/>
          <p:cNvSpPr/>
          <p:nvPr/>
        </p:nvSpPr>
        <p:spPr>
          <a:xfrm>
            <a:off x="4598995" y="3206124"/>
            <a:ext cx="146275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E2323"/>
                </a:solidFill>
                <a:latin typeface="Calibri"/>
                <a:ea typeface="Calibri"/>
                <a:cs typeface="Calibri"/>
                <a:sym typeface="Calibri"/>
              </a:rPr>
              <a:t>Find strength in unity</a:t>
            </a:r>
            <a:endParaRPr/>
          </a:p>
        </p:txBody>
      </p:sp>
      <p:sp>
        <p:nvSpPr>
          <p:cNvPr id="1786" name="Google Shape;1786;p37"/>
          <p:cNvSpPr/>
          <p:nvPr/>
        </p:nvSpPr>
        <p:spPr>
          <a:xfrm>
            <a:off x="7314841" y="3142330"/>
            <a:ext cx="17547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C0C0C"/>
                </a:solidFill>
                <a:latin typeface="Calibri"/>
                <a:ea typeface="Calibri"/>
                <a:cs typeface="Calibri"/>
                <a:sym typeface="Calibri"/>
              </a:rPr>
              <a:t>Blurring of boundaries</a:t>
            </a:r>
            <a:endParaRPr/>
          </a:p>
        </p:txBody>
      </p:sp>
      <p:sp>
        <p:nvSpPr>
          <p:cNvPr id="1787" name="Google Shape;1787;p37"/>
          <p:cNvSpPr/>
          <p:nvPr/>
        </p:nvSpPr>
        <p:spPr>
          <a:xfrm>
            <a:off x="6594613" y="1597668"/>
            <a:ext cx="725804" cy="73015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FFFFF"/>
              </a:solidFill>
              <a:latin typeface="Calibri"/>
              <a:ea typeface="Calibri"/>
              <a:cs typeface="Calibri"/>
              <a:sym typeface="Calibri"/>
            </a:endParaRPr>
          </a:p>
        </p:txBody>
      </p:sp>
      <p:sp>
        <p:nvSpPr>
          <p:cNvPr id="1788" name="Google Shape;1788;p37"/>
          <p:cNvSpPr/>
          <p:nvPr/>
        </p:nvSpPr>
        <p:spPr>
          <a:xfrm>
            <a:off x="3863818" y="3139569"/>
            <a:ext cx="725804" cy="73015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FFFFF"/>
              </a:solidFill>
              <a:latin typeface="Calibri"/>
              <a:ea typeface="Calibri"/>
              <a:cs typeface="Calibri"/>
              <a:sym typeface="Calibri"/>
            </a:endParaRPr>
          </a:p>
        </p:txBody>
      </p:sp>
      <p:grpSp>
        <p:nvGrpSpPr>
          <p:cNvPr id="1789" name="Google Shape;1789;p37"/>
          <p:cNvGrpSpPr/>
          <p:nvPr/>
        </p:nvGrpSpPr>
        <p:grpSpPr>
          <a:xfrm>
            <a:off x="4094312" y="1754990"/>
            <a:ext cx="346075" cy="333375"/>
            <a:chOff x="2559" y="1255"/>
            <a:chExt cx="218" cy="210"/>
          </a:xfrm>
        </p:grpSpPr>
        <p:cxnSp>
          <p:nvCxnSpPr>
            <p:cNvPr id="1790" name="Google Shape;1790;p37"/>
            <p:cNvCxnSpPr/>
            <p:nvPr/>
          </p:nvCxnSpPr>
          <p:spPr>
            <a:xfrm>
              <a:off x="2765" y="1465"/>
              <a:ext cx="12" cy="0"/>
            </a:xfrm>
            <a:prstGeom prst="straightConnector1">
              <a:avLst/>
            </a:prstGeom>
            <a:noFill/>
            <a:ln cap="rnd" cmpd="sng" w="9525">
              <a:solidFill>
                <a:srgbClr val="E41165"/>
              </a:solidFill>
              <a:prstDash val="solid"/>
              <a:miter lim="800000"/>
              <a:headEnd len="med" w="med" type="none"/>
              <a:tailEnd len="med" w="med" type="none"/>
            </a:ln>
          </p:spPr>
        </p:cxnSp>
        <p:cxnSp>
          <p:nvCxnSpPr>
            <p:cNvPr id="1791" name="Google Shape;1791;p37"/>
            <p:cNvCxnSpPr/>
            <p:nvPr/>
          </p:nvCxnSpPr>
          <p:spPr>
            <a:xfrm>
              <a:off x="2559" y="1465"/>
              <a:ext cx="193" cy="0"/>
            </a:xfrm>
            <a:prstGeom prst="straightConnector1">
              <a:avLst/>
            </a:prstGeom>
            <a:noFill/>
            <a:ln cap="rnd" cmpd="sng" w="9525">
              <a:solidFill>
                <a:srgbClr val="E41165"/>
              </a:solidFill>
              <a:prstDash val="solid"/>
              <a:round/>
              <a:headEnd len="med" w="med" type="none"/>
              <a:tailEnd len="med" w="med" type="none"/>
            </a:ln>
          </p:spPr>
        </p:cxnSp>
        <p:sp>
          <p:nvSpPr>
            <p:cNvPr id="1792" name="Google Shape;1792;p37"/>
            <p:cNvSpPr/>
            <p:nvPr/>
          </p:nvSpPr>
          <p:spPr>
            <a:xfrm>
              <a:off x="2589" y="1255"/>
              <a:ext cx="12" cy="11"/>
            </a:xfrm>
            <a:prstGeom prst="ellipse">
              <a:avLst/>
            </a:prstGeom>
            <a:solidFill>
              <a:srgbClr val="394552"/>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3" name="Google Shape;1793;p37"/>
            <p:cNvSpPr/>
            <p:nvPr/>
          </p:nvSpPr>
          <p:spPr>
            <a:xfrm>
              <a:off x="2569" y="1269"/>
              <a:ext cx="76" cy="43"/>
            </a:xfrm>
            <a:custGeom>
              <a:rect b="b" l="l" r="r" t="t"/>
              <a:pathLst>
                <a:path extrusionOk="0" h="51" w="89">
                  <a:moveTo>
                    <a:pt x="89" y="0"/>
                  </a:moveTo>
                  <a:cubicBezTo>
                    <a:pt x="89" y="0"/>
                    <a:pt x="71" y="25"/>
                    <a:pt x="42" y="24"/>
                  </a:cubicBezTo>
                  <a:cubicBezTo>
                    <a:pt x="42" y="24"/>
                    <a:pt x="22" y="18"/>
                    <a:pt x="0" y="51"/>
                  </a:cubicBezTo>
                </a:path>
              </a:pathLst>
            </a:custGeom>
            <a:noFill/>
            <a:ln cap="rnd"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4" name="Google Shape;1794;p37"/>
            <p:cNvSpPr/>
            <p:nvPr/>
          </p:nvSpPr>
          <p:spPr>
            <a:xfrm>
              <a:off x="2571" y="1291"/>
              <a:ext cx="45" cy="68"/>
            </a:xfrm>
            <a:custGeom>
              <a:rect b="b" l="l" r="r" t="t"/>
              <a:pathLst>
                <a:path extrusionOk="0" h="80" w="52">
                  <a:moveTo>
                    <a:pt x="0" y="80"/>
                  </a:moveTo>
                  <a:cubicBezTo>
                    <a:pt x="0" y="80"/>
                    <a:pt x="31" y="77"/>
                    <a:pt x="36" y="72"/>
                  </a:cubicBezTo>
                  <a:cubicBezTo>
                    <a:pt x="36" y="72"/>
                    <a:pt x="52" y="27"/>
                    <a:pt x="40" y="0"/>
                  </a:cubicBezTo>
                </a:path>
              </a:pathLst>
            </a:custGeom>
            <a:noFill/>
            <a:ln cap="rnd"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5" name="Google Shape;1795;p37"/>
            <p:cNvSpPr/>
            <p:nvPr/>
          </p:nvSpPr>
          <p:spPr>
            <a:xfrm>
              <a:off x="2610" y="1318"/>
              <a:ext cx="47" cy="25"/>
            </a:xfrm>
            <a:custGeom>
              <a:rect b="b" l="l" r="r" t="t"/>
              <a:pathLst>
                <a:path extrusionOk="0" h="29" w="55">
                  <a:moveTo>
                    <a:pt x="55" y="29"/>
                  </a:moveTo>
                  <a:cubicBezTo>
                    <a:pt x="55" y="29"/>
                    <a:pt x="45" y="6"/>
                    <a:pt x="35" y="1"/>
                  </a:cubicBezTo>
                  <a:cubicBezTo>
                    <a:pt x="35" y="1"/>
                    <a:pt x="21" y="0"/>
                    <a:pt x="0" y="7"/>
                  </a:cubicBezTo>
                </a:path>
              </a:pathLst>
            </a:custGeom>
            <a:noFill/>
            <a:ln cap="rnd"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6" name="Google Shape;1796;p37"/>
            <p:cNvSpPr/>
            <p:nvPr/>
          </p:nvSpPr>
          <p:spPr>
            <a:xfrm>
              <a:off x="2576" y="1411"/>
              <a:ext cx="35" cy="51"/>
            </a:xfrm>
            <a:custGeom>
              <a:rect b="b" l="l" r="r" t="t"/>
              <a:pathLst>
                <a:path extrusionOk="0" h="60" w="40">
                  <a:moveTo>
                    <a:pt x="0" y="46"/>
                  </a:moveTo>
                  <a:cubicBezTo>
                    <a:pt x="0" y="12"/>
                    <a:pt x="0" y="12"/>
                    <a:pt x="0" y="12"/>
                  </a:cubicBezTo>
                  <a:cubicBezTo>
                    <a:pt x="0" y="5"/>
                    <a:pt x="5" y="0"/>
                    <a:pt x="12" y="0"/>
                  </a:cubicBezTo>
                  <a:cubicBezTo>
                    <a:pt x="28" y="0"/>
                    <a:pt x="28" y="0"/>
                    <a:pt x="28" y="0"/>
                  </a:cubicBezTo>
                  <a:cubicBezTo>
                    <a:pt x="34" y="0"/>
                    <a:pt x="40" y="5"/>
                    <a:pt x="40" y="12"/>
                  </a:cubicBezTo>
                  <a:cubicBezTo>
                    <a:pt x="40" y="60"/>
                    <a:pt x="40" y="60"/>
                    <a:pt x="40" y="60"/>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7" name="Google Shape;1797;p37"/>
            <p:cNvSpPr/>
            <p:nvPr/>
          </p:nvSpPr>
          <p:spPr>
            <a:xfrm>
              <a:off x="2639" y="1374"/>
              <a:ext cx="33" cy="88"/>
            </a:xfrm>
            <a:custGeom>
              <a:rect b="b" l="l" r="r" t="t"/>
              <a:pathLst>
                <a:path extrusionOk="0" h="104" w="39">
                  <a:moveTo>
                    <a:pt x="0" y="90"/>
                  </a:moveTo>
                  <a:cubicBezTo>
                    <a:pt x="0" y="11"/>
                    <a:pt x="0" y="11"/>
                    <a:pt x="0" y="11"/>
                  </a:cubicBezTo>
                  <a:cubicBezTo>
                    <a:pt x="0" y="5"/>
                    <a:pt x="5" y="0"/>
                    <a:pt x="12" y="0"/>
                  </a:cubicBezTo>
                  <a:cubicBezTo>
                    <a:pt x="28" y="0"/>
                    <a:pt x="28" y="0"/>
                    <a:pt x="28" y="0"/>
                  </a:cubicBezTo>
                  <a:cubicBezTo>
                    <a:pt x="34" y="0"/>
                    <a:pt x="39" y="5"/>
                    <a:pt x="39" y="11"/>
                  </a:cubicBezTo>
                  <a:cubicBezTo>
                    <a:pt x="39" y="104"/>
                    <a:pt x="39" y="104"/>
                    <a:pt x="39" y="104"/>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798" name="Google Shape;1798;p37"/>
            <p:cNvSpPr/>
            <p:nvPr/>
          </p:nvSpPr>
          <p:spPr>
            <a:xfrm>
              <a:off x="2701" y="1321"/>
              <a:ext cx="34" cy="141"/>
            </a:xfrm>
            <a:custGeom>
              <a:rect b="b" l="l" r="r" t="t"/>
              <a:pathLst>
                <a:path extrusionOk="0" h="166" w="39">
                  <a:moveTo>
                    <a:pt x="0" y="152"/>
                  </a:moveTo>
                  <a:cubicBezTo>
                    <a:pt x="0" y="12"/>
                    <a:pt x="0" y="12"/>
                    <a:pt x="0" y="12"/>
                  </a:cubicBezTo>
                  <a:cubicBezTo>
                    <a:pt x="0" y="5"/>
                    <a:pt x="5" y="0"/>
                    <a:pt x="12" y="0"/>
                  </a:cubicBezTo>
                  <a:cubicBezTo>
                    <a:pt x="28" y="0"/>
                    <a:pt x="28" y="0"/>
                    <a:pt x="28" y="0"/>
                  </a:cubicBezTo>
                  <a:cubicBezTo>
                    <a:pt x="34" y="0"/>
                    <a:pt x="39" y="5"/>
                    <a:pt x="39" y="12"/>
                  </a:cubicBezTo>
                  <a:cubicBezTo>
                    <a:pt x="39" y="166"/>
                    <a:pt x="39" y="166"/>
                    <a:pt x="39" y="166"/>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799" name="Google Shape;1799;p37"/>
          <p:cNvGrpSpPr/>
          <p:nvPr/>
        </p:nvGrpSpPr>
        <p:grpSpPr>
          <a:xfrm>
            <a:off x="4028928" y="3319083"/>
            <a:ext cx="382588" cy="382588"/>
            <a:chOff x="2558" y="2113"/>
            <a:chExt cx="241" cy="241"/>
          </a:xfrm>
        </p:grpSpPr>
        <p:sp>
          <p:nvSpPr>
            <p:cNvPr id="1800" name="Google Shape;1800;p37"/>
            <p:cNvSpPr/>
            <p:nvPr/>
          </p:nvSpPr>
          <p:spPr>
            <a:xfrm>
              <a:off x="2667" y="2166"/>
              <a:ext cx="19" cy="22"/>
            </a:xfrm>
            <a:custGeom>
              <a:rect b="b" l="l" r="r" t="t"/>
              <a:pathLst>
                <a:path extrusionOk="0" h="24" w="21">
                  <a:moveTo>
                    <a:pt x="0" y="24"/>
                  </a:moveTo>
                  <a:cubicBezTo>
                    <a:pt x="0" y="11"/>
                    <a:pt x="0" y="11"/>
                    <a:pt x="0" y="11"/>
                  </a:cubicBezTo>
                  <a:cubicBezTo>
                    <a:pt x="0" y="5"/>
                    <a:pt x="4" y="0"/>
                    <a:pt x="10" y="0"/>
                  </a:cubicBezTo>
                  <a:cubicBezTo>
                    <a:pt x="16" y="0"/>
                    <a:pt x="21" y="5"/>
                    <a:pt x="21" y="11"/>
                  </a:cubicBezTo>
                  <a:cubicBezTo>
                    <a:pt x="21" y="24"/>
                    <a:pt x="21" y="24"/>
                    <a:pt x="21" y="24"/>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1" name="Google Shape;1801;p37"/>
            <p:cNvSpPr/>
            <p:nvPr/>
          </p:nvSpPr>
          <p:spPr>
            <a:xfrm>
              <a:off x="2686" y="2177"/>
              <a:ext cx="19" cy="57"/>
            </a:xfrm>
            <a:custGeom>
              <a:rect b="b" l="l" r="r" t="t"/>
              <a:pathLst>
                <a:path extrusionOk="0" h="63" w="21">
                  <a:moveTo>
                    <a:pt x="0" y="63"/>
                  </a:moveTo>
                  <a:cubicBezTo>
                    <a:pt x="0" y="11"/>
                    <a:pt x="0" y="11"/>
                    <a:pt x="0" y="11"/>
                  </a:cubicBezTo>
                  <a:cubicBezTo>
                    <a:pt x="0" y="5"/>
                    <a:pt x="5" y="0"/>
                    <a:pt x="10" y="0"/>
                  </a:cubicBezTo>
                  <a:cubicBezTo>
                    <a:pt x="16" y="0"/>
                    <a:pt x="21" y="5"/>
                    <a:pt x="21" y="11"/>
                  </a:cubicBezTo>
                  <a:cubicBezTo>
                    <a:pt x="21" y="34"/>
                    <a:pt x="21" y="34"/>
                    <a:pt x="21" y="34"/>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2" name="Google Shape;1802;p37"/>
            <p:cNvSpPr/>
            <p:nvPr/>
          </p:nvSpPr>
          <p:spPr>
            <a:xfrm>
              <a:off x="2647" y="2177"/>
              <a:ext cx="20" cy="89"/>
            </a:xfrm>
            <a:custGeom>
              <a:rect b="b" l="l" r="r" t="t"/>
              <a:pathLst>
                <a:path extrusionOk="0" h="99" w="22">
                  <a:moveTo>
                    <a:pt x="0" y="99"/>
                  </a:moveTo>
                  <a:cubicBezTo>
                    <a:pt x="0" y="10"/>
                    <a:pt x="0" y="10"/>
                    <a:pt x="0" y="10"/>
                  </a:cubicBezTo>
                  <a:cubicBezTo>
                    <a:pt x="0" y="4"/>
                    <a:pt x="5" y="0"/>
                    <a:pt x="11" y="0"/>
                  </a:cubicBezTo>
                  <a:cubicBezTo>
                    <a:pt x="17" y="0"/>
                    <a:pt x="22" y="4"/>
                    <a:pt x="22" y="10"/>
                  </a:cubicBezTo>
                  <a:cubicBezTo>
                    <a:pt x="22" y="64"/>
                    <a:pt x="22" y="64"/>
                    <a:pt x="22" y="64"/>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3" name="Google Shape;1803;p37"/>
            <p:cNvSpPr/>
            <p:nvPr/>
          </p:nvSpPr>
          <p:spPr>
            <a:xfrm>
              <a:off x="2625" y="2219"/>
              <a:ext cx="22" cy="103"/>
            </a:xfrm>
            <a:custGeom>
              <a:rect b="b" l="l" r="r" t="t"/>
              <a:pathLst>
                <a:path extrusionOk="0" h="114" w="25">
                  <a:moveTo>
                    <a:pt x="25" y="15"/>
                  </a:moveTo>
                  <a:cubicBezTo>
                    <a:pt x="16" y="1"/>
                    <a:pt x="1" y="0"/>
                    <a:pt x="1" y="7"/>
                  </a:cubicBezTo>
                  <a:cubicBezTo>
                    <a:pt x="1" y="61"/>
                    <a:pt x="1" y="61"/>
                    <a:pt x="1" y="61"/>
                  </a:cubicBezTo>
                  <a:cubicBezTo>
                    <a:pt x="1" y="68"/>
                    <a:pt x="0" y="74"/>
                    <a:pt x="25" y="97"/>
                  </a:cubicBezTo>
                  <a:cubicBezTo>
                    <a:pt x="25" y="114"/>
                    <a:pt x="25" y="114"/>
                    <a:pt x="25" y="114"/>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4" name="Google Shape;1804;p37"/>
            <p:cNvSpPr/>
            <p:nvPr/>
          </p:nvSpPr>
          <p:spPr>
            <a:xfrm>
              <a:off x="2705" y="2195"/>
              <a:ext cx="20" cy="127"/>
            </a:xfrm>
            <a:custGeom>
              <a:rect b="b" l="l" r="r" t="t"/>
              <a:pathLst>
                <a:path extrusionOk="0" h="141" w="22">
                  <a:moveTo>
                    <a:pt x="0" y="49"/>
                  </a:moveTo>
                  <a:cubicBezTo>
                    <a:pt x="0" y="11"/>
                    <a:pt x="0" y="11"/>
                    <a:pt x="0" y="11"/>
                  </a:cubicBezTo>
                  <a:cubicBezTo>
                    <a:pt x="0" y="5"/>
                    <a:pt x="5" y="0"/>
                    <a:pt x="10" y="0"/>
                  </a:cubicBezTo>
                  <a:cubicBezTo>
                    <a:pt x="16" y="0"/>
                    <a:pt x="21" y="5"/>
                    <a:pt x="21" y="11"/>
                  </a:cubicBezTo>
                  <a:cubicBezTo>
                    <a:pt x="21" y="88"/>
                    <a:pt x="21" y="88"/>
                    <a:pt x="21" y="88"/>
                  </a:cubicBezTo>
                  <a:cubicBezTo>
                    <a:pt x="21" y="95"/>
                    <a:pt x="22" y="108"/>
                    <a:pt x="10" y="124"/>
                  </a:cubicBezTo>
                  <a:cubicBezTo>
                    <a:pt x="10" y="141"/>
                    <a:pt x="10" y="141"/>
                    <a:pt x="10" y="141"/>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5" name="Google Shape;1805;p37"/>
            <p:cNvSpPr/>
            <p:nvPr/>
          </p:nvSpPr>
          <p:spPr>
            <a:xfrm>
              <a:off x="2635" y="2324"/>
              <a:ext cx="92" cy="30"/>
            </a:xfrm>
            <a:custGeom>
              <a:rect b="b" l="l" r="r" t="t"/>
              <a:pathLst>
                <a:path extrusionOk="0" h="30" w="92">
                  <a:moveTo>
                    <a:pt x="92" y="30"/>
                  </a:moveTo>
                  <a:lnTo>
                    <a:pt x="92" y="0"/>
                  </a:lnTo>
                  <a:lnTo>
                    <a:pt x="0" y="0"/>
                  </a:lnTo>
                  <a:lnTo>
                    <a:pt x="0" y="30"/>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6" name="Google Shape;1806;p37"/>
            <p:cNvSpPr/>
            <p:nvPr/>
          </p:nvSpPr>
          <p:spPr>
            <a:xfrm>
              <a:off x="2656" y="2342"/>
              <a:ext cx="6" cy="6"/>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7" name="Google Shape;1807;p37"/>
            <p:cNvSpPr/>
            <p:nvPr/>
          </p:nvSpPr>
          <p:spPr>
            <a:xfrm>
              <a:off x="2707" y="2144"/>
              <a:ext cx="19" cy="36"/>
            </a:xfrm>
            <a:custGeom>
              <a:rect b="b" l="l" r="r" t="t"/>
              <a:pathLst>
                <a:path extrusionOk="0" h="40" w="21">
                  <a:moveTo>
                    <a:pt x="21" y="40"/>
                  </a:moveTo>
                  <a:cubicBezTo>
                    <a:pt x="17" y="35"/>
                    <a:pt x="11" y="28"/>
                    <a:pt x="0" y="17"/>
                  </a:cubicBezTo>
                  <a:cubicBezTo>
                    <a:pt x="0" y="0"/>
                    <a:pt x="0" y="0"/>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8" name="Google Shape;1808;p37"/>
            <p:cNvSpPr/>
            <p:nvPr/>
          </p:nvSpPr>
          <p:spPr>
            <a:xfrm>
              <a:off x="2631" y="2144"/>
              <a:ext cx="9" cy="35"/>
            </a:xfrm>
            <a:custGeom>
              <a:rect b="b" l="l" r="r" t="t"/>
              <a:pathLst>
                <a:path extrusionOk="0" h="39" w="10">
                  <a:moveTo>
                    <a:pt x="0" y="39"/>
                  </a:moveTo>
                  <a:cubicBezTo>
                    <a:pt x="1" y="33"/>
                    <a:pt x="4" y="26"/>
                    <a:pt x="10" y="17"/>
                  </a:cubicBezTo>
                  <a:cubicBezTo>
                    <a:pt x="10" y="0"/>
                    <a:pt x="10" y="0"/>
                    <a:pt x="10" y="0"/>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09" name="Google Shape;1809;p37"/>
            <p:cNvSpPr/>
            <p:nvPr/>
          </p:nvSpPr>
          <p:spPr>
            <a:xfrm>
              <a:off x="2628" y="2113"/>
              <a:ext cx="92" cy="30"/>
            </a:xfrm>
            <a:custGeom>
              <a:rect b="b" l="l" r="r" t="t"/>
              <a:pathLst>
                <a:path extrusionOk="0" h="30" w="92">
                  <a:moveTo>
                    <a:pt x="0" y="0"/>
                  </a:moveTo>
                  <a:lnTo>
                    <a:pt x="0" y="30"/>
                  </a:lnTo>
                  <a:lnTo>
                    <a:pt x="92" y="30"/>
                  </a:lnTo>
                  <a:lnTo>
                    <a:pt x="92" y="0"/>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0" name="Google Shape;1810;p37"/>
            <p:cNvSpPr/>
            <p:nvPr/>
          </p:nvSpPr>
          <p:spPr>
            <a:xfrm>
              <a:off x="2692" y="2118"/>
              <a:ext cx="6" cy="6"/>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1" name="Google Shape;1811;p37"/>
            <p:cNvSpPr/>
            <p:nvPr/>
          </p:nvSpPr>
          <p:spPr>
            <a:xfrm>
              <a:off x="2635" y="2324"/>
              <a:ext cx="92" cy="30"/>
            </a:xfrm>
            <a:custGeom>
              <a:rect b="b" l="l" r="r" t="t"/>
              <a:pathLst>
                <a:path extrusionOk="0" h="30" w="92">
                  <a:moveTo>
                    <a:pt x="92" y="30"/>
                  </a:moveTo>
                  <a:lnTo>
                    <a:pt x="92" y="0"/>
                  </a:lnTo>
                  <a:lnTo>
                    <a:pt x="0" y="0"/>
                  </a:lnTo>
                  <a:lnTo>
                    <a:pt x="0" y="30"/>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2" name="Google Shape;1812;p37"/>
            <p:cNvSpPr/>
            <p:nvPr/>
          </p:nvSpPr>
          <p:spPr>
            <a:xfrm>
              <a:off x="2656" y="2342"/>
              <a:ext cx="6" cy="6"/>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3" name="Google Shape;1813;p37"/>
            <p:cNvSpPr/>
            <p:nvPr/>
          </p:nvSpPr>
          <p:spPr>
            <a:xfrm>
              <a:off x="2721" y="2273"/>
              <a:ext cx="47" cy="21"/>
            </a:xfrm>
            <a:custGeom>
              <a:rect b="b" l="l" r="r" t="t"/>
              <a:pathLst>
                <a:path extrusionOk="0" h="24" w="52">
                  <a:moveTo>
                    <a:pt x="0" y="24"/>
                  </a:moveTo>
                  <a:cubicBezTo>
                    <a:pt x="7" y="24"/>
                    <a:pt x="13" y="23"/>
                    <a:pt x="34" y="0"/>
                  </a:cubicBezTo>
                  <a:cubicBezTo>
                    <a:pt x="52" y="0"/>
                    <a:pt x="52" y="0"/>
                    <a:pt x="52"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4" name="Google Shape;1814;p37"/>
            <p:cNvSpPr/>
            <p:nvPr/>
          </p:nvSpPr>
          <p:spPr>
            <a:xfrm>
              <a:off x="2720" y="2195"/>
              <a:ext cx="48" cy="11"/>
            </a:xfrm>
            <a:custGeom>
              <a:rect b="b" l="l" r="r" t="t"/>
              <a:pathLst>
                <a:path extrusionOk="0" h="12" w="53">
                  <a:moveTo>
                    <a:pt x="0" y="1"/>
                  </a:moveTo>
                  <a:cubicBezTo>
                    <a:pt x="7" y="1"/>
                    <a:pt x="19" y="0"/>
                    <a:pt x="35" y="12"/>
                  </a:cubicBezTo>
                  <a:cubicBezTo>
                    <a:pt x="53" y="12"/>
                    <a:pt x="53" y="12"/>
                    <a:pt x="53" y="12"/>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5" name="Google Shape;1815;p37"/>
            <p:cNvSpPr/>
            <p:nvPr/>
          </p:nvSpPr>
          <p:spPr>
            <a:xfrm>
              <a:off x="2769" y="2194"/>
              <a:ext cx="30" cy="91"/>
            </a:xfrm>
            <a:custGeom>
              <a:rect b="b" l="l" r="r" t="t"/>
              <a:pathLst>
                <a:path extrusionOk="0" h="91" w="30">
                  <a:moveTo>
                    <a:pt x="30" y="0"/>
                  </a:moveTo>
                  <a:lnTo>
                    <a:pt x="0" y="0"/>
                  </a:lnTo>
                  <a:lnTo>
                    <a:pt x="0" y="91"/>
                  </a:lnTo>
                  <a:lnTo>
                    <a:pt x="30" y="91"/>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6" name="Google Shape;1816;p37"/>
            <p:cNvSpPr/>
            <p:nvPr/>
          </p:nvSpPr>
          <p:spPr>
            <a:xfrm>
              <a:off x="2787" y="2258"/>
              <a:ext cx="7" cy="7"/>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7" name="Google Shape;1817;p37"/>
            <p:cNvSpPr/>
            <p:nvPr/>
          </p:nvSpPr>
          <p:spPr>
            <a:xfrm>
              <a:off x="2589" y="2194"/>
              <a:ext cx="41" cy="22"/>
            </a:xfrm>
            <a:custGeom>
              <a:rect b="b" l="l" r="r" t="t"/>
              <a:pathLst>
                <a:path extrusionOk="0" h="24" w="46">
                  <a:moveTo>
                    <a:pt x="0" y="24"/>
                  </a:moveTo>
                  <a:cubicBezTo>
                    <a:pt x="18" y="24"/>
                    <a:pt x="18" y="24"/>
                    <a:pt x="18" y="24"/>
                  </a:cubicBezTo>
                  <a:cubicBezTo>
                    <a:pt x="33" y="7"/>
                    <a:pt x="41" y="2"/>
                    <a:pt x="46" y="0"/>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8" name="Google Shape;1818;p37"/>
            <p:cNvSpPr/>
            <p:nvPr/>
          </p:nvSpPr>
          <p:spPr>
            <a:xfrm>
              <a:off x="2589" y="2283"/>
              <a:ext cx="44" cy="10"/>
            </a:xfrm>
            <a:custGeom>
              <a:rect b="b" l="l" r="r" t="t"/>
              <a:pathLst>
                <a:path extrusionOk="0" h="11" w="49">
                  <a:moveTo>
                    <a:pt x="49" y="11"/>
                  </a:moveTo>
                  <a:cubicBezTo>
                    <a:pt x="42" y="11"/>
                    <a:pt x="31" y="10"/>
                    <a:pt x="18" y="0"/>
                  </a:cubicBezTo>
                  <a:cubicBezTo>
                    <a:pt x="0" y="0"/>
                    <a:pt x="0" y="0"/>
                    <a:pt x="0"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19" name="Google Shape;1819;p37"/>
            <p:cNvSpPr/>
            <p:nvPr/>
          </p:nvSpPr>
          <p:spPr>
            <a:xfrm>
              <a:off x="2558" y="2203"/>
              <a:ext cx="30" cy="91"/>
            </a:xfrm>
            <a:custGeom>
              <a:rect b="b" l="l" r="r" t="t"/>
              <a:pathLst>
                <a:path extrusionOk="0" h="91" w="30">
                  <a:moveTo>
                    <a:pt x="0" y="91"/>
                  </a:moveTo>
                  <a:lnTo>
                    <a:pt x="30" y="91"/>
                  </a:lnTo>
                  <a:lnTo>
                    <a:pt x="30" y="0"/>
                  </a:lnTo>
                  <a:lnTo>
                    <a:pt x="0" y="0"/>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20" name="Google Shape;1820;p37"/>
            <p:cNvSpPr/>
            <p:nvPr/>
          </p:nvSpPr>
          <p:spPr>
            <a:xfrm>
              <a:off x="2563" y="2225"/>
              <a:ext cx="7" cy="5"/>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21" name="Google Shape;1821;p37"/>
            <p:cNvSpPr/>
            <p:nvPr/>
          </p:nvSpPr>
          <p:spPr>
            <a:xfrm>
              <a:off x="2769" y="2194"/>
              <a:ext cx="30" cy="91"/>
            </a:xfrm>
            <a:custGeom>
              <a:rect b="b" l="l" r="r" t="t"/>
              <a:pathLst>
                <a:path extrusionOk="0" h="91" w="30">
                  <a:moveTo>
                    <a:pt x="30" y="0"/>
                  </a:moveTo>
                  <a:lnTo>
                    <a:pt x="0" y="0"/>
                  </a:lnTo>
                  <a:lnTo>
                    <a:pt x="0" y="91"/>
                  </a:lnTo>
                  <a:lnTo>
                    <a:pt x="30" y="91"/>
                  </a:lnTo>
                </a:path>
              </a:pathLst>
            </a:custGeom>
            <a:noFill/>
            <a:ln cap="flat" cmpd="sng" w="9525">
              <a:solidFill>
                <a:srgbClr val="E41165"/>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22" name="Google Shape;1822;p37"/>
            <p:cNvSpPr/>
            <p:nvPr/>
          </p:nvSpPr>
          <p:spPr>
            <a:xfrm>
              <a:off x="2787" y="2258"/>
              <a:ext cx="7" cy="7"/>
            </a:xfrm>
            <a:prstGeom prst="ellipse">
              <a:avLst/>
            </a:prstGeom>
            <a:solidFill>
              <a:srgbClr val="394553"/>
            </a:solid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grpSp>
        <p:nvGrpSpPr>
          <p:cNvPr id="1823" name="Google Shape;1823;p37"/>
          <p:cNvGrpSpPr/>
          <p:nvPr/>
        </p:nvGrpSpPr>
        <p:grpSpPr>
          <a:xfrm>
            <a:off x="6772433" y="1768646"/>
            <a:ext cx="350838" cy="371475"/>
            <a:chOff x="4246" y="1277"/>
            <a:chExt cx="221" cy="234"/>
          </a:xfrm>
        </p:grpSpPr>
        <p:sp>
          <p:nvSpPr>
            <p:cNvPr id="1824" name="Google Shape;1824;p37"/>
            <p:cNvSpPr/>
            <p:nvPr/>
          </p:nvSpPr>
          <p:spPr>
            <a:xfrm>
              <a:off x="4246" y="1463"/>
              <a:ext cx="88" cy="48"/>
            </a:xfrm>
            <a:custGeom>
              <a:rect b="b" l="l" r="r" t="t"/>
              <a:pathLst>
                <a:path extrusionOk="0" h="49" w="90">
                  <a:moveTo>
                    <a:pt x="0" y="49"/>
                  </a:moveTo>
                  <a:cubicBezTo>
                    <a:pt x="0" y="22"/>
                    <a:pt x="0" y="22"/>
                    <a:pt x="0" y="22"/>
                  </a:cubicBezTo>
                  <a:cubicBezTo>
                    <a:pt x="0" y="6"/>
                    <a:pt x="12" y="0"/>
                    <a:pt x="27" y="0"/>
                  </a:cubicBezTo>
                  <a:cubicBezTo>
                    <a:pt x="45" y="20"/>
                    <a:pt x="45" y="20"/>
                    <a:pt x="45" y="20"/>
                  </a:cubicBezTo>
                  <a:cubicBezTo>
                    <a:pt x="62" y="0"/>
                    <a:pt x="62" y="0"/>
                    <a:pt x="62" y="0"/>
                  </a:cubicBezTo>
                  <a:cubicBezTo>
                    <a:pt x="77" y="0"/>
                    <a:pt x="90" y="6"/>
                    <a:pt x="90" y="22"/>
                  </a:cubicBezTo>
                  <a:cubicBezTo>
                    <a:pt x="90" y="49"/>
                    <a:pt x="90" y="49"/>
                    <a:pt x="90" y="49"/>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25" name="Google Shape;1825;p37"/>
            <p:cNvSpPr/>
            <p:nvPr/>
          </p:nvSpPr>
          <p:spPr>
            <a:xfrm>
              <a:off x="4270" y="1403"/>
              <a:ext cx="40" cy="46"/>
            </a:xfrm>
            <a:custGeom>
              <a:rect b="b" l="l" r="r" t="t"/>
              <a:pathLst>
                <a:path extrusionOk="0" h="47" w="40">
                  <a:moveTo>
                    <a:pt x="40" y="27"/>
                  </a:moveTo>
                  <a:cubicBezTo>
                    <a:pt x="40" y="38"/>
                    <a:pt x="31" y="47"/>
                    <a:pt x="20" y="47"/>
                  </a:cubicBezTo>
                  <a:cubicBezTo>
                    <a:pt x="9" y="47"/>
                    <a:pt x="0" y="38"/>
                    <a:pt x="0" y="27"/>
                  </a:cubicBezTo>
                  <a:cubicBezTo>
                    <a:pt x="0" y="20"/>
                    <a:pt x="0" y="20"/>
                    <a:pt x="0" y="20"/>
                  </a:cubicBezTo>
                  <a:cubicBezTo>
                    <a:pt x="0" y="9"/>
                    <a:pt x="9" y="0"/>
                    <a:pt x="20" y="0"/>
                  </a:cubicBezTo>
                  <a:cubicBezTo>
                    <a:pt x="31" y="0"/>
                    <a:pt x="40" y="9"/>
                    <a:pt x="40" y="20"/>
                  </a:cubicBezTo>
                  <a:lnTo>
                    <a:pt x="40" y="27"/>
                  </a:lnTo>
                  <a:close/>
                </a:path>
              </a:pathLst>
            </a:custGeom>
            <a:no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826" name="Google Shape;1826;p37"/>
            <p:cNvCxnSpPr/>
            <p:nvPr/>
          </p:nvCxnSpPr>
          <p:spPr>
            <a:xfrm>
              <a:off x="4266" y="1496"/>
              <a:ext cx="0" cy="15"/>
            </a:xfrm>
            <a:prstGeom prst="straightConnector1">
              <a:avLst/>
            </a:prstGeom>
            <a:noFill/>
            <a:ln cap="flat" cmpd="sng" w="9525">
              <a:solidFill>
                <a:srgbClr val="E41165"/>
              </a:solidFill>
              <a:prstDash val="solid"/>
              <a:round/>
              <a:headEnd len="med" w="med" type="none"/>
              <a:tailEnd len="med" w="med" type="none"/>
            </a:ln>
          </p:spPr>
        </p:cxnSp>
        <p:cxnSp>
          <p:nvCxnSpPr>
            <p:cNvPr id="1827" name="Google Shape;1827;p37"/>
            <p:cNvCxnSpPr/>
            <p:nvPr/>
          </p:nvCxnSpPr>
          <p:spPr>
            <a:xfrm>
              <a:off x="4313" y="1496"/>
              <a:ext cx="0" cy="15"/>
            </a:xfrm>
            <a:prstGeom prst="straightConnector1">
              <a:avLst/>
            </a:prstGeom>
            <a:noFill/>
            <a:ln cap="flat" cmpd="sng" w="9525">
              <a:solidFill>
                <a:srgbClr val="E41165"/>
              </a:solidFill>
              <a:prstDash val="solid"/>
              <a:round/>
              <a:headEnd len="med" w="med" type="none"/>
              <a:tailEnd len="med" w="med" type="none"/>
            </a:ln>
          </p:spPr>
        </p:cxnSp>
        <p:sp>
          <p:nvSpPr>
            <p:cNvPr id="1828" name="Google Shape;1828;p37"/>
            <p:cNvSpPr/>
            <p:nvPr/>
          </p:nvSpPr>
          <p:spPr>
            <a:xfrm>
              <a:off x="4379" y="1463"/>
              <a:ext cx="88" cy="48"/>
            </a:xfrm>
            <a:custGeom>
              <a:rect b="b" l="l" r="r" t="t"/>
              <a:pathLst>
                <a:path extrusionOk="0" h="49" w="90">
                  <a:moveTo>
                    <a:pt x="0" y="49"/>
                  </a:moveTo>
                  <a:cubicBezTo>
                    <a:pt x="0" y="22"/>
                    <a:pt x="0" y="22"/>
                    <a:pt x="0" y="22"/>
                  </a:cubicBezTo>
                  <a:cubicBezTo>
                    <a:pt x="0" y="6"/>
                    <a:pt x="12" y="0"/>
                    <a:pt x="27" y="0"/>
                  </a:cubicBezTo>
                  <a:cubicBezTo>
                    <a:pt x="45" y="20"/>
                    <a:pt x="45" y="20"/>
                    <a:pt x="45" y="20"/>
                  </a:cubicBezTo>
                  <a:cubicBezTo>
                    <a:pt x="62" y="0"/>
                    <a:pt x="62" y="0"/>
                    <a:pt x="62" y="0"/>
                  </a:cubicBezTo>
                  <a:cubicBezTo>
                    <a:pt x="77" y="0"/>
                    <a:pt x="90" y="6"/>
                    <a:pt x="90" y="22"/>
                  </a:cubicBezTo>
                  <a:cubicBezTo>
                    <a:pt x="90" y="49"/>
                    <a:pt x="90" y="49"/>
                    <a:pt x="90" y="49"/>
                  </a:cubicBezTo>
                </a:path>
              </a:pathLst>
            </a:custGeom>
            <a:noFill/>
            <a:ln cap="flat"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29" name="Google Shape;1829;p37"/>
            <p:cNvSpPr/>
            <p:nvPr/>
          </p:nvSpPr>
          <p:spPr>
            <a:xfrm>
              <a:off x="4403" y="1403"/>
              <a:ext cx="40" cy="46"/>
            </a:xfrm>
            <a:custGeom>
              <a:rect b="b" l="l" r="r" t="t"/>
              <a:pathLst>
                <a:path extrusionOk="0" h="47" w="40">
                  <a:moveTo>
                    <a:pt x="40" y="27"/>
                  </a:moveTo>
                  <a:cubicBezTo>
                    <a:pt x="40" y="38"/>
                    <a:pt x="31" y="47"/>
                    <a:pt x="20" y="47"/>
                  </a:cubicBezTo>
                  <a:cubicBezTo>
                    <a:pt x="9" y="47"/>
                    <a:pt x="0" y="38"/>
                    <a:pt x="0" y="27"/>
                  </a:cubicBezTo>
                  <a:cubicBezTo>
                    <a:pt x="0" y="20"/>
                    <a:pt x="0" y="20"/>
                    <a:pt x="0" y="20"/>
                  </a:cubicBezTo>
                  <a:cubicBezTo>
                    <a:pt x="0" y="9"/>
                    <a:pt x="9" y="0"/>
                    <a:pt x="20" y="0"/>
                  </a:cubicBezTo>
                  <a:cubicBezTo>
                    <a:pt x="31" y="0"/>
                    <a:pt x="40" y="9"/>
                    <a:pt x="40" y="20"/>
                  </a:cubicBezTo>
                  <a:lnTo>
                    <a:pt x="40" y="27"/>
                  </a:lnTo>
                  <a:close/>
                </a:path>
              </a:pathLst>
            </a:custGeom>
            <a:noFill/>
            <a:ln cap="flat" cmpd="sng" w="9525">
              <a:solidFill>
                <a:srgbClr val="E4116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cxnSp>
          <p:nvCxnSpPr>
            <p:cNvPr id="1830" name="Google Shape;1830;p37"/>
            <p:cNvCxnSpPr/>
            <p:nvPr/>
          </p:nvCxnSpPr>
          <p:spPr>
            <a:xfrm>
              <a:off x="4400" y="1496"/>
              <a:ext cx="0" cy="15"/>
            </a:xfrm>
            <a:prstGeom prst="straightConnector1">
              <a:avLst/>
            </a:prstGeom>
            <a:noFill/>
            <a:ln cap="flat" cmpd="sng" w="9525">
              <a:solidFill>
                <a:srgbClr val="E41165"/>
              </a:solidFill>
              <a:prstDash val="solid"/>
              <a:round/>
              <a:headEnd len="med" w="med" type="none"/>
              <a:tailEnd len="med" w="med" type="none"/>
            </a:ln>
          </p:spPr>
        </p:cxnSp>
        <p:cxnSp>
          <p:nvCxnSpPr>
            <p:cNvPr id="1831" name="Google Shape;1831;p37"/>
            <p:cNvCxnSpPr/>
            <p:nvPr/>
          </p:nvCxnSpPr>
          <p:spPr>
            <a:xfrm>
              <a:off x="4447" y="1496"/>
              <a:ext cx="0" cy="15"/>
            </a:xfrm>
            <a:prstGeom prst="straightConnector1">
              <a:avLst/>
            </a:prstGeom>
            <a:noFill/>
            <a:ln cap="flat" cmpd="sng" w="9525">
              <a:solidFill>
                <a:srgbClr val="E41165"/>
              </a:solidFill>
              <a:prstDash val="solid"/>
              <a:round/>
              <a:headEnd len="med" w="med" type="none"/>
              <a:tailEnd len="med" w="med" type="none"/>
            </a:ln>
          </p:spPr>
        </p:cxnSp>
        <p:sp>
          <p:nvSpPr>
            <p:cNvPr id="1832" name="Google Shape;1832;p37"/>
            <p:cNvSpPr/>
            <p:nvPr/>
          </p:nvSpPr>
          <p:spPr>
            <a:xfrm>
              <a:off x="4265" y="1277"/>
              <a:ext cx="183" cy="108"/>
            </a:xfrm>
            <a:custGeom>
              <a:rect b="b" l="l" r="r" t="t"/>
              <a:pathLst>
                <a:path extrusionOk="0" h="111" w="186">
                  <a:moveTo>
                    <a:pt x="161" y="110"/>
                  </a:moveTo>
                  <a:cubicBezTo>
                    <a:pt x="186" y="106"/>
                    <a:pt x="186" y="106"/>
                    <a:pt x="186" y="106"/>
                  </a:cubicBezTo>
                  <a:cubicBezTo>
                    <a:pt x="186" y="80"/>
                    <a:pt x="186" y="80"/>
                    <a:pt x="186" y="80"/>
                  </a:cubicBezTo>
                  <a:cubicBezTo>
                    <a:pt x="161" y="76"/>
                    <a:pt x="161" y="76"/>
                    <a:pt x="161" y="76"/>
                  </a:cubicBezTo>
                  <a:cubicBezTo>
                    <a:pt x="159" y="69"/>
                    <a:pt x="157" y="63"/>
                    <a:pt x="153" y="57"/>
                  </a:cubicBezTo>
                  <a:cubicBezTo>
                    <a:pt x="168" y="37"/>
                    <a:pt x="168" y="37"/>
                    <a:pt x="168" y="37"/>
                  </a:cubicBezTo>
                  <a:cubicBezTo>
                    <a:pt x="149" y="18"/>
                    <a:pt x="149" y="18"/>
                    <a:pt x="149" y="18"/>
                  </a:cubicBezTo>
                  <a:cubicBezTo>
                    <a:pt x="129" y="33"/>
                    <a:pt x="129" y="33"/>
                    <a:pt x="129" y="33"/>
                  </a:cubicBezTo>
                  <a:cubicBezTo>
                    <a:pt x="123" y="29"/>
                    <a:pt x="117" y="27"/>
                    <a:pt x="110" y="25"/>
                  </a:cubicBezTo>
                  <a:cubicBezTo>
                    <a:pt x="106" y="0"/>
                    <a:pt x="106" y="0"/>
                    <a:pt x="106" y="0"/>
                  </a:cubicBezTo>
                  <a:cubicBezTo>
                    <a:pt x="80" y="0"/>
                    <a:pt x="80" y="0"/>
                    <a:pt x="80" y="0"/>
                  </a:cubicBezTo>
                  <a:cubicBezTo>
                    <a:pt x="76" y="25"/>
                    <a:pt x="76" y="25"/>
                    <a:pt x="76" y="25"/>
                  </a:cubicBezTo>
                  <a:cubicBezTo>
                    <a:pt x="69" y="27"/>
                    <a:pt x="63" y="29"/>
                    <a:pt x="57" y="33"/>
                  </a:cubicBezTo>
                  <a:cubicBezTo>
                    <a:pt x="37" y="18"/>
                    <a:pt x="37" y="18"/>
                    <a:pt x="37" y="18"/>
                  </a:cubicBezTo>
                  <a:cubicBezTo>
                    <a:pt x="18" y="37"/>
                    <a:pt x="18" y="37"/>
                    <a:pt x="18" y="37"/>
                  </a:cubicBezTo>
                  <a:cubicBezTo>
                    <a:pt x="32" y="57"/>
                    <a:pt x="32" y="57"/>
                    <a:pt x="32" y="57"/>
                  </a:cubicBezTo>
                  <a:cubicBezTo>
                    <a:pt x="29" y="63"/>
                    <a:pt x="27" y="69"/>
                    <a:pt x="25" y="76"/>
                  </a:cubicBezTo>
                  <a:cubicBezTo>
                    <a:pt x="0" y="80"/>
                    <a:pt x="0" y="80"/>
                    <a:pt x="0" y="80"/>
                  </a:cubicBezTo>
                  <a:cubicBezTo>
                    <a:pt x="0" y="106"/>
                    <a:pt x="0" y="106"/>
                    <a:pt x="0" y="106"/>
                  </a:cubicBezTo>
                  <a:cubicBezTo>
                    <a:pt x="25" y="111"/>
                    <a:pt x="25" y="111"/>
                    <a:pt x="25" y="111"/>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33" name="Google Shape;1833;p37"/>
            <p:cNvSpPr/>
            <p:nvPr/>
          </p:nvSpPr>
          <p:spPr>
            <a:xfrm>
              <a:off x="4327" y="1429"/>
              <a:ext cx="58" cy="29"/>
            </a:xfrm>
            <a:custGeom>
              <a:rect b="b" l="l" r="r" t="t"/>
              <a:pathLst>
                <a:path extrusionOk="0" h="29" w="59">
                  <a:moveTo>
                    <a:pt x="0" y="0"/>
                  </a:moveTo>
                  <a:cubicBezTo>
                    <a:pt x="4" y="2"/>
                    <a:pt x="8" y="3"/>
                    <a:pt x="13" y="4"/>
                  </a:cubicBezTo>
                  <a:cubicBezTo>
                    <a:pt x="17" y="29"/>
                    <a:pt x="17" y="29"/>
                    <a:pt x="17" y="29"/>
                  </a:cubicBezTo>
                  <a:cubicBezTo>
                    <a:pt x="43" y="29"/>
                    <a:pt x="43" y="29"/>
                    <a:pt x="43" y="29"/>
                  </a:cubicBezTo>
                  <a:cubicBezTo>
                    <a:pt x="47" y="4"/>
                    <a:pt x="47" y="4"/>
                    <a:pt x="47" y="4"/>
                  </a:cubicBezTo>
                  <a:cubicBezTo>
                    <a:pt x="52" y="3"/>
                    <a:pt x="56" y="2"/>
                    <a:pt x="59" y="0"/>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34" name="Google Shape;1834;p37"/>
            <p:cNvSpPr/>
            <p:nvPr/>
          </p:nvSpPr>
          <p:spPr>
            <a:xfrm>
              <a:off x="4311" y="1323"/>
              <a:ext cx="91" cy="89"/>
            </a:xfrm>
            <a:custGeom>
              <a:rect b="b" l="l" r="r" t="t"/>
              <a:pathLst>
                <a:path extrusionOk="0" h="92" w="92">
                  <a:moveTo>
                    <a:pt x="28" y="3"/>
                  </a:moveTo>
                  <a:cubicBezTo>
                    <a:pt x="34" y="1"/>
                    <a:pt x="40" y="0"/>
                    <a:pt x="46" y="0"/>
                  </a:cubicBezTo>
                  <a:cubicBezTo>
                    <a:pt x="71" y="0"/>
                    <a:pt x="92" y="20"/>
                    <a:pt x="92" y="46"/>
                  </a:cubicBezTo>
                  <a:cubicBezTo>
                    <a:pt x="92" y="71"/>
                    <a:pt x="71" y="92"/>
                    <a:pt x="46" y="92"/>
                  </a:cubicBezTo>
                  <a:cubicBezTo>
                    <a:pt x="20" y="92"/>
                    <a:pt x="0" y="71"/>
                    <a:pt x="0" y="46"/>
                  </a:cubicBezTo>
                  <a:cubicBezTo>
                    <a:pt x="0" y="35"/>
                    <a:pt x="3" y="26"/>
                    <a:pt x="9" y="18"/>
                  </a:cubicBezTo>
                </a:path>
              </a:pathLst>
            </a:custGeom>
            <a:noFill/>
            <a:ln cap="rnd" cmpd="sng" w="9525">
              <a:solidFill>
                <a:srgbClr val="E4116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
        <p:nvSpPr>
          <p:cNvPr id="1835" name="Google Shape;1835;p37"/>
          <p:cNvSpPr/>
          <p:nvPr/>
        </p:nvSpPr>
        <p:spPr>
          <a:xfrm>
            <a:off x="6562717" y="3110835"/>
            <a:ext cx="725804" cy="73015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14">
              <a:solidFill>
                <a:srgbClr val="FFFFFF"/>
              </a:solidFill>
              <a:latin typeface="Calibri"/>
              <a:ea typeface="Calibri"/>
              <a:cs typeface="Calibri"/>
              <a:sym typeface="Calibri"/>
            </a:endParaRPr>
          </a:p>
        </p:txBody>
      </p:sp>
      <p:grpSp>
        <p:nvGrpSpPr>
          <p:cNvPr id="1836" name="Google Shape;1836;p37"/>
          <p:cNvGrpSpPr/>
          <p:nvPr/>
        </p:nvGrpSpPr>
        <p:grpSpPr>
          <a:xfrm>
            <a:off x="6713524" y="3265714"/>
            <a:ext cx="424190" cy="420392"/>
            <a:chOff x="6731691" y="3187523"/>
            <a:chExt cx="411674" cy="407987"/>
          </a:xfrm>
        </p:grpSpPr>
        <p:sp>
          <p:nvSpPr>
            <p:cNvPr id="1837" name="Google Shape;1837;p37"/>
            <p:cNvSpPr/>
            <p:nvPr/>
          </p:nvSpPr>
          <p:spPr>
            <a:xfrm>
              <a:off x="6924121" y="3434632"/>
              <a:ext cx="93845" cy="93845"/>
            </a:xfrm>
            <a:custGeom>
              <a:rect b="b" l="l" r="r" t="t"/>
              <a:pathLst>
                <a:path extrusionOk="0" h="93845" w="93845">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38" name="Google Shape;1838;p37"/>
            <p:cNvSpPr/>
            <p:nvPr/>
          </p:nvSpPr>
          <p:spPr>
            <a:xfrm>
              <a:off x="7004560" y="3313973"/>
              <a:ext cx="93845" cy="93845"/>
            </a:xfrm>
            <a:custGeom>
              <a:rect b="b" l="l" r="r" t="t"/>
              <a:pathLst>
                <a:path extrusionOk="0" h="93845" w="93845">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39" name="Google Shape;1839;p37"/>
            <p:cNvSpPr/>
            <p:nvPr/>
          </p:nvSpPr>
          <p:spPr>
            <a:xfrm>
              <a:off x="6769946" y="3300567"/>
              <a:ext cx="93845" cy="93845"/>
            </a:xfrm>
            <a:custGeom>
              <a:rect b="b" l="l" r="r" t="t"/>
              <a:pathLst>
                <a:path extrusionOk="0" h="93845" w="93845">
                  <a:moveTo>
                    <a:pt x="46923" y="0"/>
                  </a:moveTo>
                  <a:cubicBezTo>
                    <a:pt x="21055" y="0"/>
                    <a:pt x="0" y="21055"/>
                    <a:pt x="0" y="46923"/>
                  </a:cubicBezTo>
                  <a:cubicBezTo>
                    <a:pt x="0" y="72791"/>
                    <a:pt x="21055" y="93846"/>
                    <a:pt x="46923" y="93846"/>
                  </a:cubicBezTo>
                  <a:cubicBezTo>
                    <a:pt x="72791" y="93846"/>
                    <a:pt x="93846" y="72791"/>
                    <a:pt x="93846" y="46923"/>
                  </a:cubicBezTo>
                  <a:cubicBezTo>
                    <a:pt x="93846" y="21055"/>
                    <a:pt x="72791" y="0"/>
                    <a:pt x="46923" y="0"/>
                  </a:cubicBezTo>
                  <a:close/>
                  <a:moveTo>
                    <a:pt x="46923" y="80439"/>
                  </a:moveTo>
                  <a:cubicBezTo>
                    <a:pt x="28442" y="80439"/>
                    <a:pt x="13407" y="65404"/>
                    <a:pt x="13407" y="46923"/>
                  </a:cubicBezTo>
                  <a:cubicBezTo>
                    <a:pt x="13407" y="28442"/>
                    <a:pt x="28442" y="13407"/>
                    <a:pt x="46923" y="13407"/>
                  </a:cubicBezTo>
                  <a:cubicBezTo>
                    <a:pt x="65404" y="13407"/>
                    <a:pt x="80439" y="28442"/>
                    <a:pt x="80439" y="46923"/>
                  </a:cubicBezTo>
                  <a:cubicBezTo>
                    <a:pt x="80439" y="65404"/>
                    <a:pt x="65404" y="80439"/>
                    <a:pt x="46923" y="80439"/>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0" name="Google Shape;1840;p37"/>
            <p:cNvSpPr/>
            <p:nvPr/>
          </p:nvSpPr>
          <p:spPr>
            <a:xfrm>
              <a:off x="7066854" y="3450003"/>
              <a:ext cx="76511" cy="76511"/>
            </a:xfrm>
            <a:custGeom>
              <a:rect b="b" l="l" r="r" t="t"/>
              <a:pathLst>
                <a:path extrusionOk="0" h="76511" w="76511">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1" name="Google Shape;1841;p37"/>
            <p:cNvSpPr/>
            <p:nvPr/>
          </p:nvSpPr>
          <p:spPr>
            <a:xfrm>
              <a:off x="6731691" y="3188575"/>
              <a:ext cx="76511" cy="76511"/>
            </a:xfrm>
            <a:custGeom>
              <a:rect b="b" l="l" r="r" t="t"/>
              <a:pathLst>
                <a:path extrusionOk="0" h="76511" w="76511">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2" name="Google Shape;1842;p37"/>
            <p:cNvSpPr/>
            <p:nvPr/>
          </p:nvSpPr>
          <p:spPr>
            <a:xfrm>
              <a:off x="7040041" y="3222092"/>
              <a:ext cx="76511" cy="76511"/>
            </a:xfrm>
            <a:custGeom>
              <a:rect b="b" l="l" r="r" t="t"/>
              <a:pathLst>
                <a:path extrusionOk="0" h="76511" w="76511">
                  <a:moveTo>
                    <a:pt x="76511" y="9478"/>
                  </a:moveTo>
                  <a:lnTo>
                    <a:pt x="67033" y="0"/>
                  </a:lnTo>
                  <a:lnTo>
                    <a:pt x="38256" y="28777"/>
                  </a:lnTo>
                  <a:lnTo>
                    <a:pt x="9478" y="0"/>
                  </a:lnTo>
                  <a:lnTo>
                    <a:pt x="0" y="9478"/>
                  </a:lnTo>
                  <a:lnTo>
                    <a:pt x="28777" y="38256"/>
                  </a:lnTo>
                  <a:lnTo>
                    <a:pt x="0" y="67033"/>
                  </a:lnTo>
                  <a:lnTo>
                    <a:pt x="9478" y="76511"/>
                  </a:lnTo>
                  <a:lnTo>
                    <a:pt x="38256" y="47734"/>
                  </a:lnTo>
                  <a:lnTo>
                    <a:pt x="67033" y="76511"/>
                  </a:lnTo>
                  <a:lnTo>
                    <a:pt x="76511" y="67033"/>
                  </a:lnTo>
                  <a:lnTo>
                    <a:pt x="47734" y="38256"/>
                  </a:ln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3" name="Google Shape;1843;p37"/>
            <p:cNvSpPr/>
            <p:nvPr/>
          </p:nvSpPr>
          <p:spPr>
            <a:xfrm>
              <a:off x="6736430" y="3280461"/>
              <a:ext cx="244320" cy="315049"/>
            </a:xfrm>
            <a:custGeom>
              <a:rect b="b" l="l" r="r" t="t"/>
              <a:pathLst>
                <a:path extrusionOk="0" h="315049" w="244320">
                  <a:moveTo>
                    <a:pt x="244321" y="20817"/>
                  </a:moveTo>
                  <a:lnTo>
                    <a:pt x="204101" y="707"/>
                  </a:lnTo>
                  <a:cubicBezTo>
                    <a:pt x="202358" y="-164"/>
                    <a:pt x="200334" y="-231"/>
                    <a:pt x="198537" y="513"/>
                  </a:cubicBezTo>
                  <a:cubicBezTo>
                    <a:pt x="196741" y="1257"/>
                    <a:pt x="195353" y="2745"/>
                    <a:pt x="194750" y="4581"/>
                  </a:cubicBezTo>
                  <a:lnTo>
                    <a:pt x="181343" y="44801"/>
                  </a:lnTo>
                  <a:lnTo>
                    <a:pt x="194053" y="49044"/>
                  </a:lnTo>
                  <a:lnTo>
                    <a:pt x="202385" y="24041"/>
                  </a:lnTo>
                  <a:cubicBezTo>
                    <a:pt x="203022" y="25315"/>
                    <a:pt x="203605" y="26468"/>
                    <a:pt x="204088" y="27366"/>
                  </a:cubicBezTo>
                  <a:cubicBezTo>
                    <a:pt x="207909" y="34505"/>
                    <a:pt x="209310" y="42555"/>
                    <a:pt x="208767" y="54266"/>
                  </a:cubicBezTo>
                  <a:cubicBezTo>
                    <a:pt x="207560" y="80328"/>
                    <a:pt x="198269" y="106585"/>
                    <a:pt x="182597" y="128203"/>
                  </a:cubicBezTo>
                  <a:cubicBezTo>
                    <a:pt x="179473" y="132507"/>
                    <a:pt x="175492" y="136676"/>
                    <a:pt x="171342" y="140919"/>
                  </a:cubicBezTo>
                  <a:cubicBezTo>
                    <a:pt x="159048" y="153501"/>
                    <a:pt x="143336" y="162443"/>
                    <a:pt x="126698" y="171908"/>
                  </a:cubicBezTo>
                  <a:cubicBezTo>
                    <a:pt x="103023" y="185382"/>
                    <a:pt x="78723" y="199439"/>
                    <a:pt x="64807" y="224757"/>
                  </a:cubicBezTo>
                  <a:cubicBezTo>
                    <a:pt x="59284" y="222478"/>
                    <a:pt x="53251" y="221204"/>
                    <a:pt x="46923" y="221204"/>
                  </a:cubicBezTo>
                  <a:cubicBezTo>
                    <a:pt x="21055" y="221204"/>
                    <a:pt x="0" y="242259"/>
                    <a:pt x="0" y="268127"/>
                  </a:cubicBezTo>
                  <a:cubicBezTo>
                    <a:pt x="0" y="293995"/>
                    <a:pt x="21055" y="315050"/>
                    <a:pt x="46923" y="315050"/>
                  </a:cubicBezTo>
                  <a:cubicBezTo>
                    <a:pt x="72791" y="315050"/>
                    <a:pt x="93846" y="293995"/>
                    <a:pt x="93846" y="268127"/>
                  </a:cubicBezTo>
                  <a:cubicBezTo>
                    <a:pt x="93846" y="253373"/>
                    <a:pt x="86988" y="240208"/>
                    <a:pt x="76310" y="231601"/>
                  </a:cubicBezTo>
                  <a:cubicBezTo>
                    <a:pt x="88349" y="209353"/>
                    <a:pt x="110168" y="196744"/>
                    <a:pt x="133328" y="183565"/>
                  </a:cubicBezTo>
                  <a:cubicBezTo>
                    <a:pt x="150039" y="174053"/>
                    <a:pt x="167320" y="164220"/>
                    <a:pt x="180935" y="150297"/>
                  </a:cubicBezTo>
                  <a:cubicBezTo>
                    <a:pt x="185446" y="145679"/>
                    <a:pt x="189796" y="141114"/>
                    <a:pt x="193450" y="136073"/>
                  </a:cubicBezTo>
                  <a:cubicBezTo>
                    <a:pt x="210637" y="112363"/>
                    <a:pt x="220839" y="83526"/>
                    <a:pt x="222160" y="54883"/>
                  </a:cubicBezTo>
                  <a:cubicBezTo>
                    <a:pt x="222589" y="45585"/>
                    <a:pt x="222260" y="33473"/>
                    <a:pt x="216254" y="21775"/>
                  </a:cubicBezTo>
                  <a:lnTo>
                    <a:pt x="238321" y="32809"/>
                  </a:lnTo>
                  <a:lnTo>
                    <a:pt x="244321" y="20817"/>
                  </a:lnTo>
                  <a:close/>
                  <a:moveTo>
                    <a:pt x="80439" y="268127"/>
                  </a:moveTo>
                  <a:cubicBezTo>
                    <a:pt x="80439" y="286608"/>
                    <a:pt x="65404" y="301643"/>
                    <a:pt x="46923" y="301643"/>
                  </a:cubicBezTo>
                  <a:cubicBezTo>
                    <a:pt x="28442" y="301643"/>
                    <a:pt x="13407" y="286608"/>
                    <a:pt x="13407" y="268127"/>
                  </a:cubicBezTo>
                  <a:cubicBezTo>
                    <a:pt x="13407" y="249646"/>
                    <a:pt x="28442" y="234611"/>
                    <a:pt x="46923" y="234611"/>
                  </a:cubicBezTo>
                  <a:cubicBezTo>
                    <a:pt x="65404" y="234611"/>
                    <a:pt x="80439" y="249646"/>
                    <a:pt x="80439" y="268127"/>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4" name="Google Shape;1844;p37"/>
            <p:cNvSpPr/>
            <p:nvPr/>
          </p:nvSpPr>
          <p:spPr>
            <a:xfrm>
              <a:off x="6880510" y="3187523"/>
              <a:ext cx="18467" cy="18628"/>
            </a:xfrm>
            <a:custGeom>
              <a:rect b="b" l="l" r="r" t="t"/>
              <a:pathLst>
                <a:path extrusionOk="0" h="18628" w="18467">
                  <a:moveTo>
                    <a:pt x="10705" y="0"/>
                  </a:moveTo>
                  <a:lnTo>
                    <a:pt x="0" y="8051"/>
                  </a:lnTo>
                  <a:cubicBezTo>
                    <a:pt x="1890" y="10578"/>
                    <a:pt x="4357" y="14231"/>
                    <a:pt x="7132" y="18628"/>
                  </a:cubicBezTo>
                  <a:lnTo>
                    <a:pt x="18467" y="11469"/>
                  </a:lnTo>
                  <a:cubicBezTo>
                    <a:pt x="15464" y="6710"/>
                    <a:pt x="12850" y="2849"/>
                    <a:pt x="10705" y="0"/>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5" name="Google Shape;1845;p37"/>
            <p:cNvSpPr/>
            <p:nvPr/>
          </p:nvSpPr>
          <p:spPr>
            <a:xfrm>
              <a:off x="6919469" y="3258578"/>
              <a:ext cx="17636" cy="17522"/>
            </a:xfrm>
            <a:custGeom>
              <a:rect b="b" l="l" r="r" t="t"/>
              <a:pathLst>
                <a:path extrusionOk="0" h="17522" w="17636">
                  <a:moveTo>
                    <a:pt x="12146" y="0"/>
                  </a:moveTo>
                  <a:lnTo>
                    <a:pt x="0" y="5671"/>
                  </a:lnTo>
                  <a:cubicBezTo>
                    <a:pt x="2205" y="10403"/>
                    <a:pt x="3915" y="14392"/>
                    <a:pt x="5088" y="17522"/>
                  </a:cubicBezTo>
                  <a:lnTo>
                    <a:pt x="17636" y="12830"/>
                  </a:lnTo>
                  <a:cubicBezTo>
                    <a:pt x="16349" y="9371"/>
                    <a:pt x="14499" y="5061"/>
                    <a:pt x="12146" y="0"/>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6" name="Google Shape;1846;p37"/>
            <p:cNvSpPr/>
            <p:nvPr/>
          </p:nvSpPr>
          <p:spPr>
            <a:xfrm>
              <a:off x="6894513" y="3210642"/>
              <a:ext cx="18299" cy="18326"/>
            </a:xfrm>
            <a:custGeom>
              <a:rect b="b" l="l" r="r" t="t"/>
              <a:pathLst>
                <a:path extrusionOk="0" h="18326" w="18299">
                  <a:moveTo>
                    <a:pt x="11543" y="0"/>
                  </a:moveTo>
                  <a:lnTo>
                    <a:pt x="0" y="6811"/>
                  </a:lnTo>
                  <a:cubicBezTo>
                    <a:pt x="2158" y="10484"/>
                    <a:pt x="4384" y="14358"/>
                    <a:pt x="6609" y="18327"/>
                  </a:cubicBezTo>
                  <a:lnTo>
                    <a:pt x="18300" y="11764"/>
                  </a:lnTo>
                  <a:cubicBezTo>
                    <a:pt x="16034" y="7715"/>
                    <a:pt x="13755" y="3754"/>
                    <a:pt x="11543" y="0"/>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sp>
          <p:nvSpPr>
            <p:cNvPr id="1847" name="Google Shape;1847;p37"/>
            <p:cNvSpPr/>
            <p:nvPr/>
          </p:nvSpPr>
          <p:spPr>
            <a:xfrm>
              <a:off x="6907510" y="3234312"/>
              <a:ext cx="18098" cy="18092"/>
            </a:xfrm>
            <a:custGeom>
              <a:rect b="b" l="l" r="r" t="t"/>
              <a:pathLst>
                <a:path extrusionOk="0" h="18092" w="18098">
                  <a:moveTo>
                    <a:pt x="11818" y="0"/>
                  </a:moveTo>
                  <a:lnTo>
                    <a:pt x="0" y="6308"/>
                  </a:lnTo>
                  <a:cubicBezTo>
                    <a:pt x="2125" y="10303"/>
                    <a:pt x="4203" y="14271"/>
                    <a:pt x="6147" y="18092"/>
                  </a:cubicBezTo>
                  <a:lnTo>
                    <a:pt x="18099" y="12019"/>
                  </a:lnTo>
                  <a:cubicBezTo>
                    <a:pt x="16115" y="8118"/>
                    <a:pt x="14003" y="4069"/>
                    <a:pt x="11818" y="0"/>
                  </a:cubicBezTo>
                  <a:close/>
                </a:path>
              </a:pathLst>
            </a:custGeom>
            <a:solidFill>
              <a:srgbClr val="E4116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91">
                <a:solidFill>
                  <a:schemeClr val="dk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38"/>
          <p:cNvSpPr txBox="1"/>
          <p:nvPr>
            <p:ph type="title"/>
          </p:nvPr>
        </p:nvSpPr>
        <p:spPr>
          <a:xfrm>
            <a:off x="192992" y="107915"/>
            <a:ext cx="7886195" cy="5530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41165"/>
              </a:buClr>
              <a:buSzPts val="2100"/>
              <a:buFont typeface="Calibri"/>
              <a:buNone/>
            </a:pPr>
            <a:r>
              <a:rPr lang="en-US"/>
              <a:t>Awards and accolades</a:t>
            </a:r>
            <a:endParaRPr/>
          </a:p>
        </p:txBody>
      </p:sp>
      <p:sp>
        <p:nvSpPr>
          <p:cNvPr id="1853" name="Google Shape;1853;p38"/>
          <p:cNvSpPr txBox="1"/>
          <p:nvPr>
            <p:ph idx="11" type="ftr"/>
          </p:nvPr>
        </p:nvSpPr>
        <p:spPr>
          <a:xfrm>
            <a:off x="4581524" y="4942596"/>
            <a:ext cx="1876425" cy="127170"/>
          </a:xfrm>
          <a:prstGeom prst="rect">
            <a:avLst/>
          </a:prstGeom>
          <a:noFill/>
          <a:ln>
            <a:noFill/>
          </a:ln>
        </p:spPr>
        <p:txBody>
          <a:bodyPr anchorCtr="0" anchor="ctr" bIns="45700" lIns="64000" spcFirstLastPara="1" rIns="91425" wrap="square" tIns="45700">
            <a:noAutofit/>
          </a:bodyPr>
          <a:lstStyle/>
          <a:p>
            <a:pPr indent="0" lvl="0" marL="0" rtl="0" algn="l">
              <a:spcBef>
                <a:spcPts val="0"/>
              </a:spcBef>
              <a:spcAft>
                <a:spcPts val="0"/>
              </a:spcAft>
              <a:buNone/>
            </a:pPr>
            <a:r>
              <a:rPr lang="en-US"/>
              <a:t>TCS Confidential</a:t>
            </a:r>
            <a:endParaRPr/>
          </a:p>
        </p:txBody>
      </p:sp>
      <p:pic>
        <p:nvPicPr>
          <p:cNvPr id="1854" name="Google Shape;1854;p38"/>
          <p:cNvPicPr preferRelativeResize="0"/>
          <p:nvPr/>
        </p:nvPicPr>
        <p:blipFill rotWithShape="1">
          <a:blip r:embed="rId3">
            <a:alphaModFix/>
          </a:blip>
          <a:srcRect b="0" l="0" r="0" t="0"/>
          <a:stretch/>
        </p:blipFill>
        <p:spPr>
          <a:xfrm>
            <a:off x="2974197" y="1185634"/>
            <a:ext cx="1076754" cy="492616"/>
          </a:xfrm>
          <a:prstGeom prst="rect">
            <a:avLst/>
          </a:prstGeom>
          <a:noFill/>
          <a:ln>
            <a:noFill/>
          </a:ln>
        </p:spPr>
      </p:pic>
      <p:pic>
        <p:nvPicPr>
          <p:cNvPr id="1855" name="Google Shape;1855;p38"/>
          <p:cNvPicPr preferRelativeResize="0"/>
          <p:nvPr/>
        </p:nvPicPr>
        <p:blipFill rotWithShape="1">
          <a:blip r:embed="rId4">
            <a:alphaModFix/>
          </a:blip>
          <a:srcRect b="7142" l="1455" r="4416" t="5204"/>
          <a:stretch/>
        </p:blipFill>
        <p:spPr>
          <a:xfrm>
            <a:off x="4218297" y="1185037"/>
            <a:ext cx="1076754" cy="493810"/>
          </a:xfrm>
          <a:prstGeom prst="rect">
            <a:avLst/>
          </a:prstGeom>
          <a:noFill/>
          <a:ln>
            <a:noFill/>
          </a:ln>
        </p:spPr>
      </p:pic>
      <p:pic>
        <p:nvPicPr>
          <p:cNvPr descr="Text&#10;&#10;Description automatically generated with medium confidence" id="1856" name="Google Shape;1856;p38"/>
          <p:cNvPicPr preferRelativeResize="0"/>
          <p:nvPr/>
        </p:nvPicPr>
        <p:blipFill rotWithShape="1">
          <a:blip r:embed="rId5">
            <a:alphaModFix/>
          </a:blip>
          <a:srcRect b="0" l="0" r="0" t="0"/>
          <a:stretch/>
        </p:blipFill>
        <p:spPr>
          <a:xfrm>
            <a:off x="5445771" y="1151039"/>
            <a:ext cx="998766" cy="561806"/>
          </a:xfrm>
          <a:prstGeom prst="roundRect">
            <a:avLst>
              <a:gd fmla="val 5290" name="adj"/>
            </a:avLst>
          </a:prstGeom>
          <a:noFill/>
          <a:ln>
            <a:noFill/>
          </a:ln>
        </p:spPr>
      </p:pic>
      <p:pic>
        <p:nvPicPr>
          <p:cNvPr id="1857" name="Google Shape;1857;p38"/>
          <p:cNvPicPr preferRelativeResize="0"/>
          <p:nvPr/>
        </p:nvPicPr>
        <p:blipFill rotWithShape="1">
          <a:blip r:embed="rId6">
            <a:alphaModFix/>
          </a:blip>
          <a:srcRect b="8388" l="4624" r="4375" t="7299"/>
          <a:stretch/>
        </p:blipFill>
        <p:spPr>
          <a:xfrm>
            <a:off x="1750022" y="1151039"/>
            <a:ext cx="1056830" cy="561806"/>
          </a:xfrm>
          <a:prstGeom prst="round2DiagRect">
            <a:avLst>
              <a:gd fmla="val 36822" name="adj1"/>
              <a:gd fmla="val 0" name="adj2"/>
            </a:avLst>
          </a:prstGeom>
          <a:noFill/>
          <a:ln>
            <a:noFill/>
          </a:ln>
        </p:spPr>
      </p:pic>
      <p:pic>
        <p:nvPicPr>
          <p:cNvPr id="1858" name="Google Shape;1858;p38"/>
          <p:cNvPicPr preferRelativeResize="0"/>
          <p:nvPr/>
        </p:nvPicPr>
        <p:blipFill rotWithShape="1">
          <a:blip r:embed="rId7">
            <a:alphaModFix/>
          </a:blip>
          <a:srcRect b="4979" l="56598" r="5070" t="2882"/>
          <a:stretch/>
        </p:blipFill>
        <p:spPr>
          <a:xfrm>
            <a:off x="3778655" y="3243461"/>
            <a:ext cx="656174" cy="1050477"/>
          </a:xfrm>
          <a:prstGeom prst="rect">
            <a:avLst/>
          </a:prstGeom>
          <a:noFill/>
          <a:ln>
            <a:noFill/>
          </a:ln>
        </p:spPr>
      </p:pic>
      <p:pic>
        <p:nvPicPr>
          <p:cNvPr id="1859" name="Google Shape;1859;p38"/>
          <p:cNvPicPr preferRelativeResize="0"/>
          <p:nvPr/>
        </p:nvPicPr>
        <p:blipFill rotWithShape="1">
          <a:blip r:embed="rId8">
            <a:alphaModFix/>
          </a:blip>
          <a:srcRect b="2786" l="2506" r="57001" t="2787"/>
          <a:stretch/>
        </p:blipFill>
        <p:spPr>
          <a:xfrm>
            <a:off x="5435414" y="3112054"/>
            <a:ext cx="894577" cy="990901"/>
          </a:xfrm>
          <a:prstGeom prst="rect">
            <a:avLst/>
          </a:prstGeom>
          <a:noFill/>
          <a:ln>
            <a:noFill/>
          </a:ln>
        </p:spPr>
      </p:pic>
      <p:pic>
        <p:nvPicPr>
          <p:cNvPr id="1860" name="Google Shape;1860;p38"/>
          <p:cNvPicPr preferRelativeResize="0"/>
          <p:nvPr/>
        </p:nvPicPr>
        <p:blipFill rotWithShape="1">
          <a:blip r:embed="rId7">
            <a:alphaModFix/>
          </a:blip>
          <a:srcRect b="4979" l="5163" r="56504" t="2882"/>
          <a:stretch/>
        </p:blipFill>
        <p:spPr>
          <a:xfrm>
            <a:off x="4604242" y="3243461"/>
            <a:ext cx="661758" cy="1059417"/>
          </a:xfrm>
          <a:prstGeom prst="rect">
            <a:avLst/>
          </a:prstGeom>
          <a:noFill/>
          <a:ln>
            <a:noFill/>
          </a:ln>
        </p:spPr>
      </p:pic>
      <p:pic>
        <p:nvPicPr>
          <p:cNvPr id="1861" name="Google Shape;1861;p38"/>
          <p:cNvPicPr preferRelativeResize="0"/>
          <p:nvPr/>
        </p:nvPicPr>
        <p:blipFill rotWithShape="1">
          <a:blip r:embed="rId9">
            <a:alphaModFix/>
          </a:blip>
          <a:srcRect b="4542" l="18768" r="18768" t="11152"/>
          <a:stretch/>
        </p:blipFill>
        <p:spPr>
          <a:xfrm>
            <a:off x="6589311" y="2160176"/>
            <a:ext cx="742544" cy="667706"/>
          </a:xfrm>
          <a:prstGeom prst="rect">
            <a:avLst/>
          </a:prstGeom>
          <a:noFill/>
          <a:ln>
            <a:noFill/>
          </a:ln>
        </p:spPr>
      </p:pic>
      <p:pic>
        <p:nvPicPr>
          <p:cNvPr descr="Logo, company name&#10;&#10;Description automatically generated" id="1862" name="Google Shape;1862;p38"/>
          <p:cNvPicPr preferRelativeResize="0"/>
          <p:nvPr/>
        </p:nvPicPr>
        <p:blipFill rotWithShape="1">
          <a:blip r:embed="rId10">
            <a:alphaModFix/>
          </a:blip>
          <a:srcRect b="5035" l="22407" r="22870" t="8712"/>
          <a:stretch/>
        </p:blipFill>
        <p:spPr>
          <a:xfrm>
            <a:off x="2975460" y="3365137"/>
            <a:ext cx="633781" cy="624335"/>
          </a:xfrm>
          <a:prstGeom prst="rect">
            <a:avLst/>
          </a:prstGeom>
          <a:noFill/>
          <a:ln>
            <a:noFill/>
          </a:ln>
        </p:spPr>
      </p:pic>
      <p:pic>
        <p:nvPicPr>
          <p:cNvPr descr="Logo&#10;&#10;Description automatically generated" id="1863" name="Google Shape;1863;p38"/>
          <p:cNvPicPr preferRelativeResize="0"/>
          <p:nvPr/>
        </p:nvPicPr>
        <p:blipFill rotWithShape="1">
          <a:blip r:embed="rId11">
            <a:alphaModFix/>
          </a:blip>
          <a:srcRect b="0" l="0" r="0" t="0"/>
          <a:stretch/>
        </p:blipFill>
        <p:spPr>
          <a:xfrm>
            <a:off x="1750828" y="3446888"/>
            <a:ext cx="1055219" cy="460835"/>
          </a:xfrm>
          <a:prstGeom prst="rect">
            <a:avLst/>
          </a:prstGeom>
          <a:noFill/>
          <a:ln>
            <a:noFill/>
          </a:ln>
        </p:spPr>
      </p:pic>
      <p:pic>
        <p:nvPicPr>
          <p:cNvPr id="1864" name="Google Shape;1864;p38"/>
          <p:cNvPicPr preferRelativeResize="0"/>
          <p:nvPr/>
        </p:nvPicPr>
        <p:blipFill rotWithShape="1">
          <a:blip r:embed="rId12">
            <a:alphaModFix/>
          </a:blip>
          <a:srcRect b="15786" l="3192" r="3271" t="15338"/>
          <a:stretch/>
        </p:blipFill>
        <p:spPr>
          <a:xfrm>
            <a:off x="5429145" y="2266054"/>
            <a:ext cx="1032018" cy="455947"/>
          </a:xfrm>
          <a:prstGeom prst="rect">
            <a:avLst/>
          </a:prstGeom>
          <a:noFill/>
          <a:ln>
            <a:noFill/>
          </a:ln>
        </p:spPr>
      </p:pic>
      <p:pic>
        <p:nvPicPr>
          <p:cNvPr id="1865" name="Google Shape;1865;p38"/>
          <p:cNvPicPr preferRelativeResize="0"/>
          <p:nvPr/>
        </p:nvPicPr>
        <p:blipFill rotWithShape="1">
          <a:blip r:embed="rId13">
            <a:alphaModFix/>
          </a:blip>
          <a:srcRect b="0" l="0" r="0" t="0"/>
          <a:stretch/>
        </p:blipFill>
        <p:spPr>
          <a:xfrm>
            <a:off x="1838140" y="2200681"/>
            <a:ext cx="880593" cy="586694"/>
          </a:xfrm>
          <a:prstGeom prst="roundRect">
            <a:avLst>
              <a:gd fmla="val 4198" name="adj"/>
            </a:avLst>
          </a:prstGeom>
          <a:noFill/>
          <a:ln>
            <a:noFill/>
          </a:ln>
        </p:spPr>
      </p:pic>
      <p:pic>
        <p:nvPicPr>
          <p:cNvPr descr="Logo&#10;&#10;Description automatically generated" id="1866" name="Google Shape;1866;p38"/>
          <p:cNvPicPr preferRelativeResize="0"/>
          <p:nvPr/>
        </p:nvPicPr>
        <p:blipFill rotWithShape="1">
          <a:blip r:embed="rId14">
            <a:alphaModFix/>
          </a:blip>
          <a:srcRect b="0" l="19401" r="19401" t="0"/>
          <a:stretch/>
        </p:blipFill>
        <p:spPr>
          <a:xfrm>
            <a:off x="3127728" y="2163875"/>
            <a:ext cx="769694" cy="660306"/>
          </a:xfrm>
          <a:prstGeom prst="roundRect">
            <a:avLst>
              <a:gd fmla="val 4198" name="adj"/>
            </a:avLst>
          </a:prstGeom>
          <a:noFill/>
          <a:ln>
            <a:noFill/>
          </a:ln>
        </p:spPr>
      </p:pic>
      <p:pic>
        <p:nvPicPr>
          <p:cNvPr descr="Text&#10;&#10;Description automatically generated" id="1867" name="Google Shape;1867;p38"/>
          <p:cNvPicPr preferRelativeResize="0"/>
          <p:nvPr/>
        </p:nvPicPr>
        <p:blipFill rotWithShape="1">
          <a:blip r:embed="rId15">
            <a:alphaModFix/>
          </a:blip>
          <a:srcRect b="9584" l="6199" r="2549" t="12667"/>
          <a:stretch/>
        </p:blipFill>
        <p:spPr>
          <a:xfrm>
            <a:off x="4272958" y="2274420"/>
            <a:ext cx="967433" cy="439215"/>
          </a:xfrm>
          <a:prstGeom prst="rect">
            <a:avLst/>
          </a:prstGeom>
          <a:noFill/>
          <a:ln>
            <a:noFill/>
          </a:ln>
        </p:spPr>
      </p:pic>
      <p:pic>
        <p:nvPicPr>
          <p:cNvPr descr="Logo, company name&#10;&#10;Description automatically generated" id="1868" name="Google Shape;1868;p38"/>
          <p:cNvPicPr preferRelativeResize="0"/>
          <p:nvPr/>
        </p:nvPicPr>
        <p:blipFill rotWithShape="1">
          <a:blip r:embed="rId16">
            <a:alphaModFix/>
          </a:blip>
          <a:srcRect b="14074" l="16134" r="16839" t="5652"/>
          <a:stretch/>
        </p:blipFill>
        <p:spPr>
          <a:xfrm>
            <a:off x="6628508" y="1050966"/>
            <a:ext cx="703347" cy="687712"/>
          </a:xfrm>
          <a:prstGeom prst="rect">
            <a:avLst/>
          </a:prstGeom>
          <a:noFill/>
          <a:ln>
            <a:noFill/>
          </a:ln>
        </p:spPr>
      </p:pic>
      <p:pic>
        <p:nvPicPr>
          <p:cNvPr id="1869" name="Google Shape;1869;p38"/>
          <p:cNvPicPr preferRelativeResize="0"/>
          <p:nvPr/>
        </p:nvPicPr>
        <p:blipFill rotWithShape="1">
          <a:blip r:embed="rId8">
            <a:alphaModFix/>
          </a:blip>
          <a:srcRect b="2786" l="54328" r="5177" t="2787"/>
          <a:stretch/>
        </p:blipFill>
        <p:spPr>
          <a:xfrm>
            <a:off x="6443297" y="3115387"/>
            <a:ext cx="888558" cy="9842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chemeClr val="dk1"/>
              </a:buClr>
              <a:buSzPts val="2400"/>
              <a:buFont typeface="Calibri"/>
              <a:buNone/>
            </a:pPr>
            <a:r>
              <a:rPr lang="en-US"/>
              <a:t>Opening slide – design option</a:t>
            </a:r>
            <a:br>
              <a:rPr lang="en-US"/>
            </a:br>
            <a:r>
              <a:rPr lang="en-US"/>
              <a:t>Add slide title here</a:t>
            </a:r>
            <a:endParaRPr/>
          </a:p>
        </p:txBody>
      </p:sp>
      <p:sp>
        <p:nvSpPr>
          <p:cNvPr id="266" name="Google Shape;266;p4"/>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41165"/>
              </a:buClr>
              <a:buSzPts val="1600"/>
              <a:buNone/>
            </a:pPr>
            <a:r>
              <a:rPr lang="en-US"/>
              <a:t>Lorem ipsum lorem ipsum</a:t>
            </a:r>
            <a:endParaRPr/>
          </a:p>
        </p:txBody>
      </p:sp>
      <p:sp>
        <p:nvSpPr>
          <p:cNvPr id="267" name="Google Shape;267;p4"/>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000"/>
              <a:buFont typeface="Arial"/>
              <a:buNone/>
            </a:pPr>
            <a:r>
              <a:rPr lang="en-US"/>
              <a:t>12/04/2021</a:t>
            </a:r>
            <a:endParaRPr/>
          </a:p>
        </p:txBody>
      </p:sp>
      <p:pic>
        <p:nvPicPr>
          <p:cNvPr descr="A picture containing text, person, person, indoor&#10;&#10;Description automatically generated" id="268" name="Google Shape;268;p4"/>
          <p:cNvPicPr preferRelativeResize="0"/>
          <p:nvPr>
            <p:ph idx="3" type="pic"/>
          </p:nvPr>
        </p:nvPicPr>
        <p:blipFill rotWithShape="1">
          <a:blip r:embed="rId3">
            <a:alphaModFix/>
          </a:blip>
          <a:srcRect b="2" l="0" r="0" t="3"/>
          <a:stretch/>
        </p:blipFill>
        <p:spPr>
          <a:xfrm>
            <a:off x="4398264" y="1354933"/>
            <a:ext cx="4745736" cy="3163094"/>
          </a:xfrm>
          <a:prstGeom prst="rect">
            <a:avLst/>
          </a:prstGeom>
          <a:noFill/>
          <a:ln>
            <a:noFill/>
          </a:ln>
        </p:spPr>
      </p:pic>
      <p:pic>
        <p:nvPicPr>
          <p:cNvPr id="269" name="Google Shape;269;p4"/>
          <p:cNvPicPr preferRelativeResize="0"/>
          <p:nvPr/>
        </p:nvPicPr>
        <p:blipFill rotWithShape="1">
          <a:blip r:embed="rId4">
            <a:alphaModFix/>
          </a:blip>
          <a:srcRect b="0" l="0" r="0" t="0"/>
          <a:stretch/>
        </p:blipFill>
        <p:spPr>
          <a:xfrm>
            <a:off x="4398264" y="1354932"/>
            <a:ext cx="4745736" cy="3166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rgbClr val="F4F3F9"/>
              </a:buClr>
              <a:buSzPts val="2400"/>
              <a:buFont typeface="Calibri"/>
              <a:buNone/>
            </a:pPr>
            <a:r>
              <a:rPr lang="en-US"/>
              <a:t>Opening slide – design option</a:t>
            </a:r>
            <a:br>
              <a:rPr lang="en-US"/>
            </a:br>
            <a:r>
              <a:rPr lang="en-US"/>
              <a:t>Add slide title here</a:t>
            </a:r>
            <a:endParaRPr/>
          </a:p>
        </p:txBody>
      </p:sp>
      <p:sp>
        <p:nvSpPr>
          <p:cNvPr id="275" name="Google Shape;275;p5"/>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007DC5"/>
              </a:buClr>
              <a:buSzPts val="1600"/>
              <a:buNone/>
            </a:pPr>
            <a:r>
              <a:rPr lang="en-US"/>
              <a:t>Lorem ipsum lorem ipsum</a:t>
            </a:r>
            <a:endParaRPr/>
          </a:p>
        </p:txBody>
      </p:sp>
      <p:sp>
        <p:nvSpPr>
          <p:cNvPr id="276" name="Google Shape;276;p5"/>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4F3F9"/>
              </a:buClr>
              <a:buSzPts val="1000"/>
              <a:buFont typeface="Arial"/>
              <a:buNone/>
            </a:pPr>
            <a:r>
              <a:rPr lang="en-US"/>
              <a:t>12/04/2021</a:t>
            </a:r>
            <a:endParaRPr/>
          </a:p>
        </p:txBody>
      </p:sp>
      <p:pic>
        <p:nvPicPr>
          <p:cNvPr descr="A picture containing indoor, person, computer&#10;&#10;Description automatically generated" id="277" name="Google Shape;277;p5"/>
          <p:cNvPicPr preferRelativeResize="0"/>
          <p:nvPr>
            <p:ph idx="3" type="pic"/>
          </p:nvPr>
        </p:nvPicPr>
        <p:blipFill rotWithShape="1">
          <a:blip r:embed="rId3">
            <a:alphaModFix/>
          </a:blip>
          <a:srcRect b="2" l="0" r="0" t="3"/>
          <a:stretch/>
        </p:blipFill>
        <p:spPr>
          <a:xfrm>
            <a:off x="4398264" y="1354933"/>
            <a:ext cx="4745736" cy="31630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chemeClr val="dk1"/>
              </a:buClr>
              <a:buSzPts val="2400"/>
              <a:buFont typeface="Calibri"/>
              <a:buNone/>
            </a:pPr>
            <a:r>
              <a:rPr lang="en-US"/>
              <a:t>Opening slide – design option</a:t>
            </a:r>
            <a:br>
              <a:rPr lang="en-US"/>
            </a:br>
            <a:r>
              <a:rPr lang="en-US"/>
              <a:t>Add slide title here</a:t>
            </a:r>
            <a:endParaRPr/>
          </a:p>
        </p:txBody>
      </p:sp>
      <p:sp>
        <p:nvSpPr>
          <p:cNvPr id="283" name="Google Shape;283;p6"/>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007DC5"/>
              </a:buClr>
              <a:buSzPts val="1600"/>
              <a:buNone/>
            </a:pPr>
            <a:r>
              <a:rPr lang="en-US"/>
              <a:t>Lorem ipsum lorem ipsum</a:t>
            </a:r>
            <a:endParaRPr/>
          </a:p>
        </p:txBody>
      </p:sp>
      <p:sp>
        <p:nvSpPr>
          <p:cNvPr id="284" name="Google Shape;284;p6"/>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000"/>
              <a:buFont typeface="Arial"/>
              <a:buNone/>
            </a:pPr>
            <a:r>
              <a:rPr lang="en-US"/>
              <a:t>12/04/2021</a:t>
            </a:r>
            <a:endParaRPr/>
          </a:p>
        </p:txBody>
      </p:sp>
      <p:pic>
        <p:nvPicPr>
          <p:cNvPr descr="A picture containing indoor, person, computer&#10;&#10;Description automatically generated" id="285" name="Google Shape;285;p6"/>
          <p:cNvPicPr preferRelativeResize="0"/>
          <p:nvPr>
            <p:ph idx="3" type="pic"/>
          </p:nvPr>
        </p:nvPicPr>
        <p:blipFill rotWithShape="1">
          <a:blip r:embed="rId3">
            <a:alphaModFix/>
          </a:blip>
          <a:srcRect b="2" l="0" r="0" t="3"/>
          <a:stretch/>
        </p:blipFill>
        <p:spPr>
          <a:xfrm>
            <a:off x="4398264" y="1354933"/>
            <a:ext cx="4745736" cy="31630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rgbClr val="F4F3F9"/>
              </a:buClr>
              <a:buSzPts val="2400"/>
              <a:buFont typeface="Calibri"/>
              <a:buNone/>
            </a:pPr>
            <a:r>
              <a:rPr lang="en-US"/>
              <a:t>Opening slide – design option</a:t>
            </a:r>
            <a:br>
              <a:rPr lang="en-US"/>
            </a:br>
            <a:r>
              <a:rPr lang="en-US"/>
              <a:t>Add slide title here</a:t>
            </a:r>
            <a:endParaRPr/>
          </a:p>
        </p:txBody>
      </p:sp>
      <p:sp>
        <p:nvSpPr>
          <p:cNvPr id="291" name="Google Shape;291;p7"/>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B5000"/>
              </a:buClr>
              <a:buSzPts val="1600"/>
              <a:buNone/>
            </a:pPr>
            <a:r>
              <a:rPr lang="en-US"/>
              <a:t>Lorem ipsum lorem ipsum</a:t>
            </a:r>
            <a:endParaRPr/>
          </a:p>
        </p:txBody>
      </p:sp>
      <p:sp>
        <p:nvSpPr>
          <p:cNvPr id="292" name="Google Shape;292;p7"/>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4F3F9"/>
              </a:buClr>
              <a:buSzPts val="1000"/>
              <a:buFont typeface="Arial"/>
              <a:buNone/>
            </a:pPr>
            <a:r>
              <a:rPr lang="en-US"/>
              <a:t>12/04/2021</a:t>
            </a:r>
            <a:endParaRPr/>
          </a:p>
        </p:txBody>
      </p:sp>
      <p:pic>
        <p:nvPicPr>
          <p:cNvPr descr="Two people looking at a computer&#10;&#10;Description automatically generated" id="293" name="Google Shape;293;p7"/>
          <p:cNvPicPr preferRelativeResize="0"/>
          <p:nvPr>
            <p:ph idx="3" type="pic"/>
          </p:nvPr>
        </p:nvPicPr>
        <p:blipFill rotWithShape="1">
          <a:blip r:embed="rId3">
            <a:alphaModFix/>
          </a:blip>
          <a:srcRect b="16" l="0" r="0" t="17"/>
          <a:stretch/>
        </p:blipFill>
        <p:spPr>
          <a:xfrm>
            <a:off x="4398264" y="1354933"/>
            <a:ext cx="4745736" cy="3163094"/>
          </a:xfrm>
          <a:prstGeom prst="rect">
            <a:avLst/>
          </a:prstGeom>
          <a:noFill/>
          <a:ln>
            <a:noFill/>
          </a:ln>
        </p:spPr>
      </p:pic>
      <p:pic>
        <p:nvPicPr>
          <p:cNvPr id="294" name="Google Shape;294;p7"/>
          <p:cNvPicPr preferRelativeResize="0"/>
          <p:nvPr/>
        </p:nvPicPr>
        <p:blipFill rotWithShape="1">
          <a:blip r:embed="rId4">
            <a:alphaModFix/>
          </a:blip>
          <a:srcRect b="0" l="0" r="0" t="0"/>
          <a:stretch/>
        </p:blipFill>
        <p:spPr>
          <a:xfrm>
            <a:off x="4398264" y="1352550"/>
            <a:ext cx="4745736" cy="31733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8"/>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chemeClr val="dk1"/>
              </a:buClr>
              <a:buSzPts val="2400"/>
              <a:buFont typeface="Calibri"/>
              <a:buNone/>
            </a:pPr>
            <a:r>
              <a:rPr lang="en-US"/>
              <a:t>Opening slide – design option</a:t>
            </a:r>
            <a:br>
              <a:rPr lang="en-US"/>
            </a:br>
            <a:r>
              <a:rPr lang="en-US"/>
              <a:t>Add slide title here</a:t>
            </a:r>
            <a:endParaRPr/>
          </a:p>
        </p:txBody>
      </p:sp>
      <p:sp>
        <p:nvSpPr>
          <p:cNvPr id="300" name="Google Shape;300;p8"/>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EB5000"/>
              </a:buClr>
              <a:buSzPts val="1600"/>
              <a:buNone/>
            </a:pPr>
            <a:r>
              <a:rPr lang="en-US"/>
              <a:t>Lorem ipsum lorem ipsum</a:t>
            </a:r>
            <a:endParaRPr/>
          </a:p>
        </p:txBody>
      </p:sp>
      <p:sp>
        <p:nvSpPr>
          <p:cNvPr id="301" name="Google Shape;301;p8"/>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000"/>
              <a:buFont typeface="Arial"/>
              <a:buNone/>
            </a:pPr>
            <a:r>
              <a:rPr lang="en-US"/>
              <a:t>12/04/2021</a:t>
            </a:r>
            <a:endParaRPr/>
          </a:p>
        </p:txBody>
      </p:sp>
      <p:pic>
        <p:nvPicPr>
          <p:cNvPr descr="Two people looking at a computer&#10;&#10;Description automatically generated" id="302" name="Google Shape;302;p8"/>
          <p:cNvPicPr preferRelativeResize="0"/>
          <p:nvPr>
            <p:ph idx="3" type="pic"/>
          </p:nvPr>
        </p:nvPicPr>
        <p:blipFill rotWithShape="1">
          <a:blip r:embed="rId3">
            <a:alphaModFix/>
          </a:blip>
          <a:srcRect b="16" l="0" r="0" t="17"/>
          <a:stretch/>
        </p:blipFill>
        <p:spPr>
          <a:xfrm>
            <a:off x="4398264" y="1354933"/>
            <a:ext cx="4745736" cy="3163094"/>
          </a:xfrm>
          <a:prstGeom prst="rect">
            <a:avLst/>
          </a:prstGeom>
          <a:noFill/>
          <a:ln>
            <a:noFill/>
          </a:ln>
        </p:spPr>
      </p:pic>
      <p:pic>
        <p:nvPicPr>
          <p:cNvPr id="303" name="Google Shape;303;p8"/>
          <p:cNvPicPr preferRelativeResize="0"/>
          <p:nvPr/>
        </p:nvPicPr>
        <p:blipFill rotWithShape="1">
          <a:blip r:embed="rId4">
            <a:alphaModFix/>
          </a:blip>
          <a:srcRect b="0" l="0" r="0" t="0"/>
          <a:stretch/>
        </p:blipFill>
        <p:spPr>
          <a:xfrm>
            <a:off x="4398264" y="1352550"/>
            <a:ext cx="4745736" cy="31733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
          <p:cNvSpPr txBox="1"/>
          <p:nvPr>
            <p:ph type="title"/>
          </p:nvPr>
        </p:nvSpPr>
        <p:spPr>
          <a:xfrm>
            <a:off x="281239" y="1276352"/>
            <a:ext cx="4042988" cy="381515"/>
          </a:xfrm>
          <a:prstGeom prst="rect">
            <a:avLst/>
          </a:prstGeom>
          <a:noFill/>
          <a:ln>
            <a:noFill/>
          </a:ln>
        </p:spPr>
        <p:txBody>
          <a:bodyPr anchorCtr="0" anchor="t" bIns="0" lIns="0" spcFirstLastPara="1" rIns="0" wrap="square" tIns="12050">
            <a:noAutofit/>
          </a:bodyPr>
          <a:lstStyle/>
          <a:p>
            <a:pPr indent="0" lvl="0" marL="0" rtl="0" algn="l">
              <a:lnSpc>
                <a:spcPct val="100000"/>
              </a:lnSpc>
              <a:spcBef>
                <a:spcPts val="0"/>
              </a:spcBef>
              <a:spcAft>
                <a:spcPts val="0"/>
              </a:spcAft>
              <a:buClr>
                <a:srgbClr val="F4F3F9"/>
              </a:buClr>
              <a:buSzPts val="2400"/>
              <a:buFont typeface="Calibri"/>
              <a:buNone/>
            </a:pPr>
            <a:r>
              <a:rPr lang="en-US"/>
              <a:t>Opening slide – design option</a:t>
            </a:r>
            <a:br>
              <a:rPr lang="en-US"/>
            </a:br>
            <a:r>
              <a:rPr lang="en-US"/>
              <a:t>Add slide title here</a:t>
            </a:r>
            <a:endParaRPr/>
          </a:p>
        </p:txBody>
      </p:sp>
      <p:sp>
        <p:nvSpPr>
          <p:cNvPr id="309" name="Google Shape;309;p9"/>
          <p:cNvSpPr txBox="1"/>
          <p:nvPr>
            <p:ph idx="1" type="body"/>
          </p:nvPr>
        </p:nvSpPr>
        <p:spPr>
          <a:xfrm>
            <a:off x="287191" y="2136844"/>
            <a:ext cx="4042988" cy="263534"/>
          </a:xfrm>
          <a:prstGeom prst="rect">
            <a:avLst/>
          </a:prstGeom>
          <a:noFill/>
          <a:ln>
            <a:noFill/>
          </a:ln>
        </p:spPr>
        <p:txBody>
          <a:bodyPr anchorCtr="0" anchor="t" bIns="0" lIns="0" spcFirstLastPara="1" rIns="0" wrap="square" tIns="17125">
            <a:spAutoFit/>
          </a:bodyPr>
          <a:lstStyle/>
          <a:p>
            <a:pPr indent="0" lvl="0" marL="0" rtl="0" algn="l">
              <a:lnSpc>
                <a:spcPct val="100000"/>
              </a:lnSpc>
              <a:spcBef>
                <a:spcPts val="0"/>
              </a:spcBef>
              <a:spcAft>
                <a:spcPts val="0"/>
              </a:spcAft>
              <a:buClr>
                <a:srgbClr val="FFE600"/>
              </a:buClr>
              <a:buSzPts val="1600"/>
              <a:buNone/>
            </a:pPr>
            <a:r>
              <a:rPr lang="en-US"/>
              <a:t>Lorem ipsum lorem ipsum</a:t>
            </a:r>
            <a:endParaRPr/>
          </a:p>
        </p:txBody>
      </p:sp>
      <p:sp>
        <p:nvSpPr>
          <p:cNvPr id="310" name="Google Shape;310;p9"/>
          <p:cNvSpPr txBox="1"/>
          <p:nvPr>
            <p:ph idx="2" type="body"/>
          </p:nvPr>
        </p:nvSpPr>
        <p:spPr>
          <a:xfrm>
            <a:off x="281238" y="4364870"/>
            <a:ext cx="1331610" cy="15388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4F3F9"/>
              </a:buClr>
              <a:buSzPts val="1000"/>
              <a:buFont typeface="Arial"/>
              <a:buNone/>
            </a:pPr>
            <a:r>
              <a:rPr lang="en-US"/>
              <a:t>12/04/2021</a:t>
            </a:r>
            <a:endParaRPr/>
          </a:p>
        </p:txBody>
      </p:sp>
      <p:pic>
        <p:nvPicPr>
          <p:cNvPr descr="A person holding a guitar&#10;&#10;Description automatically generated with low confidence" id="311" name="Google Shape;311;p9"/>
          <p:cNvPicPr preferRelativeResize="0"/>
          <p:nvPr>
            <p:ph idx="3" type="pic"/>
          </p:nvPr>
        </p:nvPicPr>
        <p:blipFill rotWithShape="1">
          <a:blip r:embed="rId3">
            <a:alphaModFix/>
          </a:blip>
          <a:srcRect b="63" l="0" r="0" t="63"/>
          <a:stretch/>
        </p:blipFill>
        <p:spPr>
          <a:xfrm>
            <a:off x="4398264" y="1354933"/>
            <a:ext cx="4745736" cy="3163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Slide_Black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Title Slide_White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Title Slide_Black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Title Slide_White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Title Slide_White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h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Title Slide_Black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itle Slide_Black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lide_White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Slide_White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ivider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Slide_Black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ivider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Thank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2022-03-06T07:59:06Z</dcterms:created>
  <dc:creator>Teodora Borikic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0x010100236F523A6C56F1468F43C0DA3994B574</vt:lpwstr>
  </property>
</Properties>
</file>